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1" r:id="rId6"/>
    <p:sldId id="262" r:id="rId7"/>
    <p:sldId id="263" r:id="rId8"/>
    <p:sldId id="293" r:id="rId9"/>
    <p:sldId id="294" r:id="rId10"/>
    <p:sldId id="265" r:id="rId11"/>
    <p:sldId id="295" r:id="rId12"/>
    <p:sldId id="296" r:id="rId13"/>
    <p:sldId id="268" r:id="rId14"/>
    <p:sldId id="269" r:id="rId15"/>
    <p:sldId id="270" r:id="rId16"/>
    <p:sldId id="271" r:id="rId17"/>
    <p:sldId id="272" r:id="rId18"/>
    <p:sldId id="297" r:id="rId19"/>
    <p:sldId id="298" r:id="rId20"/>
    <p:sldId id="273" r:id="rId21"/>
    <p:sldId id="274" r:id="rId22"/>
    <p:sldId id="275" r:id="rId23"/>
    <p:sldId id="276" r:id="rId24"/>
    <p:sldId id="277" r:id="rId25"/>
    <p:sldId id="299" r:id="rId26"/>
    <p:sldId id="300" r:id="rId27"/>
    <p:sldId id="279" r:id="rId28"/>
    <p:sldId id="280" r:id="rId29"/>
    <p:sldId id="292" r:id="rId30"/>
    <p:sldId id="301" r:id="rId31"/>
  </p:sldIdLst>
  <p:sldSz cx="18288000" cy="10287000"/>
  <p:notesSz cx="6858000" cy="9144000"/>
  <p:embeddedFontLst>
    <p:embeddedFont>
      <p:font typeface="Be Vietnam Pro" pitchFamily="2"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29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E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3F132F-5194-40C3-8873-4540AEC3CC82}" v="169" dt="2023-12-11T03:46:36.350"/>
    <p1510:client id="{7D43EE1F-7F6E-5E18-AC93-6C0ACEAF2931}" v="15" dt="2023-12-11T03:38:35.016"/>
    <p1510:client id="{FA203D76-E5CE-4631-ADE0-D049EB268FDB}" v="209" dt="2023-12-11T14:57:18.8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96283" autoAdjust="0"/>
  </p:normalViewPr>
  <p:slideViewPr>
    <p:cSldViewPr>
      <p:cViewPr>
        <p:scale>
          <a:sx n="50" d="100"/>
          <a:sy n="50" d="100"/>
        </p:scale>
        <p:origin x="2190" y="906"/>
      </p:cViewPr>
      <p:guideLst>
        <p:guide orient="horz" pos="2088"/>
        <p:guide pos="29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2" d="100"/>
          <a:sy n="82" d="100"/>
        </p:scale>
        <p:origin x="301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ỲNH THỊ XUÂN MAI" userId="S::bafniu21066@student.hcmiu.edu.vn::768882ad-6b91-4724-a68f-c8e99f7d9b02" providerId="AD" clId="Web-{7D43EE1F-7F6E-5E18-AC93-6C0ACEAF2931}"/>
    <pc:docChg chg="modSld">
      <pc:chgData name="HUỲNH THỊ XUÂN MAI" userId="S::bafniu21066@student.hcmiu.edu.vn::768882ad-6b91-4724-a68f-c8e99f7d9b02" providerId="AD" clId="Web-{7D43EE1F-7F6E-5E18-AC93-6C0ACEAF2931}" dt="2023-12-11T03:38:35.016" v="14"/>
      <pc:docMkLst>
        <pc:docMk/>
      </pc:docMkLst>
      <pc:sldChg chg="modTransition">
        <pc:chgData name="HUỲNH THỊ XUÂN MAI" userId="S::bafniu21066@student.hcmiu.edu.vn::768882ad-6b91-4724-a68f-c8e99f7d9b02" providerId="AD" clId="Web-{7D43EE1F-7F6E-5E18-AC93-6C0ACEAF2931}" dt="2023-12-11T03:38:35.016" v="14"/>
        <pc:sldMkLst>
          <pc:docMk/>
          <pc:sldMk cId="0" sldId="256"/>
        </pc:sldMkLst>
      </pc:sldChg>
    </pc:docChg>
  </pc:docChgLst>
  <pc:docChgLst>
    <pc:chgData name="HUỲNH THỊ XUÂN MAI" userId="S::bafniu21066@student.hcmiu.edu.vn::768882ad-6b91-4724-a68f-c8e99f7d9b02" providerId="AD" clId="Web-{E71BED0D-FA46-45DB-98FF-3D73125093C0}"/>
    <pc:docChg chg="modSld sldOrd">
      <pc:chgData name="HUỲNH THỊ XUÂN MAI" userId="S::bafniu21066@student.hcmiu.edu.vn::768882ad-6b91-4724-a68f-c8e99f7d9b02" providerId="AD" clId="Web-{E71BED0D-FA46-45DB-98FF-3D73125093C0}" dt="2023-12-10T09:41:06.205" v="2"/>
      <pc:docMkLst>
        <pc:docMk/>
      </pc:docMkLst>
      <pc:sldChg chg="ord">
        <pc:chgData name="HUỲNH THỊ XUÂN MAI" userId="S::bafniu21066@student.hcmiu.edu.vn::768882ad-6b91-4724-a68f-c8e99f7d9b02" providerId="AD" clId="Web-{E71BED0D-FA46-45DB-98FF-3D73125093C0}" dt="2023-12-10T09:40:54.064" v="1"/>
        <pc:sldMkLst>
          <pc:docMk/>
          <pc:sldMk cId="0" sldId="261"/>
        </pc:sldMkLst>
      </pc:sldChg>
      <pc:sldChg chg="delSp">
        <pc:chgData name="HUỲNH THỊ XUÂN MAI" userId="S::bafniu21066@student.hcmiu.edu.vn::768882ad-6b91-4724-a68f-c8e99f7d9b02" providerId="AD" clId="Web-{E71BED0D-FA46-45DB-98FF-3D73125093C0}" dt="2023-12-10T09:41:06.205" v="2"/>
        <pc:sldMkLst>
          <pc:docMk/>
          <pc:sldMk cId="0" sldId="262"/>
        </pc:sldMkLst>
        <pc:spChg chg="del">
          <ac:chgData name="HUỲNH THỊ XUÂN MAI" userId="S::bafniu21066@student.hcmiu.edu.vn::768882ad-6b91-4724-a68f-c8e99f7d9b02" providerId="AD" clId="Web-{E71BED0D-FA46-45DB-98FF-3D73125093C0}" dt="2023-12-10T09:41:06.205" v="2"/>
          <ac:spMkLst>
            <pc:docMk/>
            <pc:sldMk cId="0" sldId="262"/>
            <ac:spMk id="9" creationId="{00000000-0000-0000-0000-000000000000}"/>
          </ac:spMkLst>
        </pc:spChg>
      </pc:sldChg>
    </pc:docChg>
  </pc:docChgLst>
  <pc:docChgLst>
    <pc:chgData name="MAI NGUYEN HOANG" userId="24336e15-97e9-48a5-9f79-a4193c3b5949" providerId="ADAL" clId="{293F132F-5194-40C3-8873-4540AEC3CC82}"/>
    <pc:docChg chg="undo redo custSel addSld delSld modSld sldOrd">
      <pc:chgData name="MAI NGUYEN HOANG" userId="24336e15-97e9-48a5-9f79-a4193c3b5949" providerId="ADAL" clId="{293F132F-5194-40C3-8873-4540AEC3CC82}" dt="2023-12-11T03:46:36.350" v="533"/>
      <pc:docMkLst>
        <pc:docMk/>
      </pc:docMkLst>
      <pc:sldChg chg="addSp modSp mod modTransition">
        <pc:chgData name="MAI NGUYEN HOANG" userId="24336e15-97e9-48a5-9f79-a4193c3b5949" providerId="ADAL" clId="{293F132F-5194-40C3-8873-4540AEC3CC82}" dt="2023-12-11T03:42:10.874" v="529"/>
        <pc:sldMkLst>
          <pc:docMk/>
          <pc:sldMk cId="0" sldId="256"/>
        </pc:sldMkLst>
        <pc:spChg chg="add mod">
          <ac:chgData name="MAI NGUYEN HOANG" userId="24336e15-97e9-48a5-9f79-a4193c3b5949" providerId="ADAL" clId="{293F132F-5194-40C3-8873-4540AEC3CC82}" dt="2023-12-11T03:02:20.887" v="295" actId="1076"/>
          <ac:spMkLst>
            <pc:docMk/>
            <pc:sldMk cId="0" sldId="256"/>
            <ac:spMk id="9" creationId="{E90A7406-BF20-6B23-0526-4B48D1D9642D}"/>
          </ac:spMkLst>
        </pc:spChg>
        <pc:spChg chg="add mod">
          <ac:chgData name="MAI NGUYEN HOANG" userId="24336e15-97e9-48a5-9f79-a4193c3b5949" providerId="ADAL" clId="{293F132F-5194-40C3-8873-4540AEC3CC82}" dt="2023-12-11T03:02:23.514" v="296" actId="1076"/>
          <ac:spMkLst>
            <pc:docMk/>
            <pc:sldMk cId="0" sldId="256"/>
            <ac:spMk id="10" creationId="{DD75B787-EB74-C56A-4D52-A420905AF3F5}"/>
          </ac:spMkLst>
        </pc:spChg>
      </pc:sldChg>
      <pc:sldChg chg="addSp modSp mod modAnim">
        <pc:chgData name="MAI NGUYEN HOANG" userId="24336e15-97e9-48a5-9f79-a4193c3b5949" providerId="ADAL" clId="{293F132F-5194-40C3-8873-4540AEC3CC82}" dt="2023-12-11T03:02:41.305" v="298"/>
        <pc:sldMkLst>
          <pc:docMk/>
          <pc:sldMk cId="0" sldId="257"/>
        </pc:sldMkLst>
        <pc:spChg chg="add mod">
          <ac:chgData name="MAI NGUYEN HOANG" userId="24336e15-97e9-48a5-9f79-a4193c3b5949" providerId="ADAL" clId="{293F132F-5194-40C3-8873-4540AEC3CC82}" dt="2023-12-11T03:02:06.491" v="290" actId="1076"/>
          <ac:spMkLst>
            <pc:docMk/>
            <pc:sldMk cId="0" sldId="257"/>
            <ac:spMk id="2" creationId="{FCFA1FFA-AB89-658B-E7A7-25F20B40A7E5}"/>
          </ac:spMkLst>
        </pc:spChg>
        <pc:spChg chg="add mod">
          <ac:chgData name="MAI NGUYEN HOANG" userId="24336e15-97e9-48a5-9f79-a4193c3b5949" providerId="ADAL" clId="{293F132F-5194-40C3-8873-4540AEC3CC82}" dt="2023-12-11T03:02:08.343" v="291" actId="1076"/>
          <ac:spMkLst>
            <pc:docMk/>
            <pc:sldMk cId="0" sldId="257"/>
            <ac:spMk id="22" creationId="{82A049FD-0986-54F8-25F2-81975B1A93FF}"/>
          </ac:spMkLst>
        </pc:spChg>
      </pc:sldChg>
      <pc:sldChg chg="addSp modSp mod modAnim">
        <pc:chgData name="MAI NGUYEN HOANG" userId="24336e15-97e9-48a5-9f79-a4193c3b5949" providerId="ADAL" clId="{293F132F-5194-40C3-8873-4540AEC3CC82}" dt="2023-12-11T03:24:37.552" v="505" actId="962"/>
        <pc:sldMkLst>
          <pc:docMk/>
          <pc:sldMk cId="0" sldId="258"/>
        </pc:sldMkLst>
        <pc:spChg chg="add mod">
          <ac:chgData name="MAI NGUYEN HOANG" userId="24336e15-97e9-48a5-9f79-a4193c3b5949" providerId="ADAL" clId="{293F132F-5194-40C3-8873-4540AEC3CC82}" dt="2023-12-11T03:11:26.804" v="392" actId="1076"/>
          <ac:spMkLst>
            <pc:docMk/>
            <pc:sldMk cId="0" sldId="258"/>
            <ac:spMk id="2" creationId="{CEF53500-08A0-7978-A889-585DC6E8E5F3}"/>
          </ac:spMkLst>
        </pc:spChg>
        <pc:spChg chg="mod">
          <ac:chgData name="MAI NGUYEN HOANG" userId="24336e15-97e9-48a5-9f79-a4193c3b5949" providerId="ADAL" clId="{293F132F-5194-40C3-8873-4540AEC3CC82}" dt="2023-12-11T03:24:37.552" v="505" actId="962"/>
          <ac:spMkLst>
            <pc:docMk/>
            <pc:sldMk cId="0" sldId="258"/>
            <ac:spMk id="17" creationId="{00000000-0000-0000-0000-000000000000}"/>
          </ac:spMkLst>
        </pc:spChg>
      </pc:sldChg>
      <pc:sldChg chg="addSp modSp mod modAnim">
        <pc:chgData name="MAI NGUYEN HOANG" userId="24336e15-97e9-48a5-9f79-a4193c3b5949" providerId="ADAL" clId="{293F132F-5194-40C3-8873-4540AEC3CC82}" dt="2023-12-11T03:09:10.086" v="375"/>
        <pc:sldMkLst>
          <pc:docMk/>
          <pc:sldMk cId="0" sldId="259"/>
        </pc:sldMkLst>
        <pc:spChg chg="add mod">
          <ac:chgData name="MAI NGUYEN HOANG" userId="24336e15-97e9-48a5-9f79-a4193c3b5949" providerId="ADAL" clId="{293F132F-5194-40C3-8873-4540AEC3CC82}" dt="2023-12-11T03:03:48.399" v="311" actId="1076"/>
          <ac:spMkLst>
            <pc:docMk/>
            <pc:sldMk cId="0" sldId="259"/>
            <ac:spMk id="2" creationId="{2B062994-3182-C158-FBA8-3D46C0728EF5}"/>
          </ac:spMkLst>
        </pc:spChg>
      </pc:sldChg>
      <pc:sldChg chg="addSp modSp mod modAnim">
        <pc:chgData name="MAI NGUYEN HOANG" userId="24336e15-97e9-48a5-9f79-a4193c3b5949" providerId="ADAL" clId="{293F132F-5194-40C3-8873-4540AEC3CC82}" dt="2023-12-11T03:04:13.972" v="317" actId="1076"/>
        <pc:sldMkLst>
          <pc:docMk/>
          <pc:sldMk cId="0" sldId="261"/>
        </pc:sldMkLst>
        <pc:spChg chg="mod">
          <ac:chgData name="MAI NGUYEN HOANG" userId="24336e15-97e9-48a5-9f79-a4193c3b5949" providerId="ADAL" clId="{293F132F-5194-40C3-8873-4540AEC3CC82}" dt="2023-12-11T03:03:38.945" v="308"/>
          <ac:spMkLst>
            <pc:docMk/>
            <pc:sldMk cId="0" sldId="261"/>
            <ac:spMk id="6" creationId="{E223C8B4-EF53-5474-07DC-5467EEBE068C}"/>
          </ac:spMkLst>
        </pc:spChg>
        <pc:spChg chg="mod">
          <ac:chgData name="MAI NGUYEN HOANG" userId="24336e15-97e9-48a5-9f79-a4193c3b5949" providerId="ADAL" clId="{293F132F-5194-40C3-8873-4540AEC3CC82}" dt="2023-12-11T03:03:38.945" v="308"/>
          <ac:spMkLst>
            <pc:docMk/>
            <pc:sldMk cId="0" sldId="261"/>
            <ac:spMk id="7" creationId="{EAE6C717-11C7-2BA4-E9EF-17B2D3D380D2}"/>
          </ac:spMkLst>
        </pc:spChg>
        <pc:spChg chg="mod">
          <ac:chgData name="MAI NGUYEN HOANG" userId="24336e15-97e9-48a5-9f79-a4193c3b5949" providerId="ADAL" clId="{293F132F-5194-40C3-8873-4540AEC3CC82}" dt="2023-12-11T03:03:38.945" v="308"/>
          <ac:spMkLst>
            <pc:docMk/>
            <pc:sldMk cId="0" sldId="261"/>
            <ac:spMk id="9" creationId="{52DBA512-2F35-ADA5-5B3F-83B00CD93163}"/>
          </ac:spMkLst>
        </pc:spChg>
        <pc:spChg chg="mod">
          <ac:chgData name="MAI NGUYEN HOANG" userId="24336e15-97e9-48a5-9f79-a4193c3b5949" providerId="ADAL" clId="{293F132F-5194-40C3-8873-4540AEC3CC82}" dt="2023-12-11T03:04:10.835" v="316"/>
          <ac:spMkLst>
            <pc:docMk/>
            <pc:sldMk cId="0" sldId="261"/>
            <ac:spMk id="13" creationId="{A1ADEA88-560C-E0C5-B5D7-0DEE35E72F38}"/>
          </ac:spMkLst>
        </pc:spChg>
        <pc:spChg chg="mod">
          <ac:chgData name="MAI NGUYEN HOANG" userId="24336e15-97e9-48a5-9f79-a4193c3b5949" providerId="ADAL" clId="{293F132F-5194-40C3-8873-4540AEC3CC82}" dt="2023-12-11T03:04:10.835" v="316"/>
          <ac:spMkLst>
            <pc:docMk/>
            <pc:sldMk cId="0" sldId="261"/>
            <ac:spMk id="14" creationId="{22DDEA84-9E7B-380B-9A08-414F077E2481}"/>
          </ac:spMkLst>
        </pc:spChg>
        <pc:spChg chg="mod">
          <ac:chgData name="MAI NGUYEN HOANG" userId="24336e15-97e9-48a5-9f79-a4193c3b5949" providerId="ADAL" clId="{293F132F-5194-40C3-8873-4540AEC3CC82}" dt="2023-12-11T03:04:10.835" v="316"/>
          <ac:spMkLst>
            <pc:docMk/>
            <pc:sldMk cId="0" sldId="261"/>
            <ac:spMk id="15" creationId="{C0E799BE-31AE-0231-5622-33895C26A9F5}"/>
          </ac:spMkLst>
        </pc:spChg>
        <pc:grpChg chg="add mod">
          <ac:chgData name="MAI NGUYEN HOANG" userId="24336e15-97e9-48a5-9f79-a4193c3b5949" providerId="ADAL" clId="{293F132F-5194-40C3-8873-4540AEC3CC82}" dt="2023-12-11T03:03:41.460" v="309" actId="1076"/>
          <ac:grpSpMkLst>
            <pc:docMk/>
            <pc:sldMk cId="0" sldId="261"/>
            <ac:grpSpMk id="2" creationId="{ABA4F35F-B37A-9C14-E43E-8687E64044E0}"/>
          </ac:grpSpMkLst>
        </pc:grpChg>
        <pc:grpChg chg="mod">
          <ac:chgData name="MAI NGUYEN HOANG" userId="24336e15-97e9-48a5-9f79-a4193c3b5949" providerId="ADAL" clId="{293F132F-5194-40C3-8873-4540AEC3CC82}" dt="2023-12-11T03:03:38.945" v="308"/>
          <ac:grpSpMkLst>
            <pc:docMk/>
            <pc:sldMk cId="0" sldId="261"/>
            <ac:grpSpMk id="5" creationId="{01135D61-75BB-0101-F749-1E6BFFBB073D}"/>
          </ac:grpSpMkLst>
        </pc:grpChg>
        <pc:grpChg chg="add mod">
          <ac:chgData name="MAI NGUYEN HOANG" userId="24336e15-97e9-48a5-9f79-a4193c3b5949" providerId="ADAL" clId="{293F132F-5194-40C3-8873-4540AEC3CC82}" dt="2023-12-11T03:04:13.972" v="317" actId="1076"/>
          <ac:grpSpMkLst>
            <pc:docMk/>
            <pc:sldMk cId="0" sldId="261"/>
            <ac:grpSpMk id="10" creationId="{96FA8D3D-B51D-337B-6C25-D3822FF08A82}"/>
          </ac:grpSpMkLst>
        </pc:grpChg>
        <pc:grpChg chg="mod">
          <ac:chgData name="MAI NGUYEN HOANG" userId="24336e15-97e9-48a5-9f79-a4193c3b5949" providerId="ADAL" clId="{293F132F-5194-40C3-8873-4540AEC3CC82}" dt="2023-12-11T03:04:10.835" v="316"/>
          <ac:grpSpMkLst>
            <pc:docMk/>
            <pc:sldMk cId="0" sldId="261"/>
            <ac:grpSpMk id="11" creationId="{E31AA4A9-C7EF-4F39-B7AE-AB4ACFCEE26C}"/>
          </ac:grpSpMkLst>
        </pc:grpChg>
      </pc:sldChg>
      <pc:sldChg chg="addSp modSp mod modAnim">
        <pc:chgData name="MAI NGUYEN HOANG" userId="24336e15-97e9-48a5-9f79-a4193c3b5949" providerId="ADAL" clId="{293F132F-5194-40C3-8873-4540AEC3CC82}" dt="2023-12-11T03:28:23.553" v="525" actId="14861"/>
        <pc:sldMkLst>
          <pc:docMk/>
          <pc:sldMk cId="0" sldId="262"/>
        </pc:sldMkLst>
        <pc:spChg chg="add mod">
          <ac:chgData name="MAI NGUYEN HOANG" userId="24336e15-97e9-48a5-9f79-a4193c3b5949" providerId="ADAL" clId="{293F132F-5194-40C3-8873-4540AEC3CC82}" dt="2023-12-11T03:04:19.163" v="319" actId="1076"/>
          <ac:spMkLst>
            <pc:docMk/>
            <pc:sldMk cId="0" sldId="262"/>
            <ac:spMk id="2" creationId="{327B6775-3448-F717-2F9A-9BD2E5ACEF12}"/>
          </ac:spMkLst>
        </pc:spChg>
        <pc:spChg chg="mod">
          <ac:chgData name="MAI NGUYEN HOANG" userId="24336e15-97e9-48a5-9f79-a4193c3b5949" providerId="ADAL" clId="{293F132F-5194-40C3-8873-4540AEC3CC82}" dt="2023-12-11T03:28:23.553" v="525" actId="14861"/>
          <ac:spMkLst>
            <pc:docMk/>
            <pc:sldMk cId="0" sldId="262"/>
            <ac:spMk id="6" creationId="{00000000-0000-0000-0000-000000000000}"/>
          </ac:spMkLst>
        </pc:spChg>
      </pc:sldChg>
      <pc:sldChg chg="modTransition modAnim">
        <pc:chgData name="MAI NGUYEN HOANG" userId="24336e15-97e9-48a5-9f79-a4193c3b5949" providerId="ADAL" clId="{293F132F-5194-40C3-8873-4540AEC3CC82}" dt="2023-12-11T03:09:41.067" v="379"/>
        <pc:sldMkLst>
          <pc:docMk/>
          <pc:sldMk cId="0" sldId="263"/>
        </pc:sldMkLst>
      </pc:sldChg>
      <pc:sldChg chg="addSp modSp mod modTransition modAnim">
        <pc:chgData name="MAI NGUYEN HOANG" userId="24336e15-97e9-48a5-9f79-a4193c3b5949" providerId="ADAL" clId="{293F132F-5194-40C3-8873-4540AEC3CC82}" dt="2023-12-11T03:11:19.732" v="391" actId="1076"/>
        <pc:sldMkLst>
          <pc:docMk/>
          <pc:sldMk cId="0" sldId="265"/>
        </pc:sldMkLst>
        <pc:spChg chg="mod">
          <ac:chgData name="MAI NGUYEN HOANG" userId="24336e15-97e9-48a5-9f79-a4193c3b5949" providerId="ADAL" clId="{293F132F-5194-40C3-8873-4540AEC3CC82}" dt="2023-12-11T03:05:33.547" v="329"/>
          <ac:spMkLst>
            <pc:docMk/>
            <pc:sldMk cId="0" sldId="265"/>
            <ac:spMk id="4" creationId="{BD9C1F6B-17B1-E33E-172C-5765F2C9208D}"/>
          </ac:spMkLst>
        </pc:spChg>
        <pc:spChg chg="mod">
          <ac:chgData name="MAI NGUYEN HOANG" userId="24336e15-97e9-48a5-9f79-a4193c3b5949" providerId="ADAL" clId="{293F132F-5194-40C3-8873-4540AEC3CC82}" dt="2023-12-11T03:05:33.547" v="329"/>
          <ac:spMkLst>
            <pc:docMk/>
            <pc:sldMk cId="0" sldId="265"/>
            <ac:spMk id="5" creationId="{0548B240-309F-492E-3C36-B06DAB90BAF3}"/>
          </ac:spMkLst>
        </pc:spChg>
        <pc:spChg chg="mod">
          <ac:chgData name="MAI NGUYEN HOANG" userId="24336e15-97e9-48a5-9f79-a4193c3b5949" providerId="ADAL" clId="{293F132F-5194-40C3-8873-4540AEC3CC82}" dt="2023-12-11T03:05:33.547" v="329"/>
          <ac:spMkLst>
            <pc:docMk/>
            <pc:sldMk cId="0" sldId="265"/>
            <ac:spMk id="6" creationId="{9C80D56C-5256-696F-4264-9BF1FF9D03CB}"/>
          </ac:spMkLst>
        </pc:spChg>
        <pc:spChg chg="mod">
          <ac:chgData name="MAI NGUYEN HOANG" userId="24336e15-97e9-48a5-9f79-a4193c3b5949" providerId="ADAL" clId="{293F132F-5194-40C3-8873-4540AEC3CC82}" dt="2023-12-11T03:05:50.354" v="334" actId="1076"/>
          <ac:spMkLst>
            <pc:docMk/>
            <pc:sldMk cId="0" sldId="265"/>
            <ac:spMk id="7" creationId="{00000000-0000-0000-0000-000000000000}"/>
          </ac:spMkLst>
        </pc:spChg>
        <pc:spChg chg="add mod">
          <ac:chgData name="MAI NGUYEN HOANG" userId="24336e15-97e9-48a5-9f79-a4193c3b5949" providerId="ADAL" clId="{293F132F-5194-40C3-8873-4540AEC3CC82}" dt="2023-12-11T03:06:12.831" v="341" actId="1076"/>
          <ac:spMkLst>
            <pc:docMk/>
            <pc:sldMk cId="0" sldId="265"/>
            <ac:spMk id="13" creationId="{242891DE-D5B1-3C79-A505-5012CA990008}"/>
          </ac:spMkLst>
        </pc:spChg>
        <pc:spChg chg="add mod">
          <ac:chgData name="MAI NGUYEN HOANG" userId="24336e15-97e9-48a5-9f79-a4193c3b5949" providerId="ADAL" clId="{293F132F-5194-40C3-8873-4540AEC3CC82}" dt="2023-12-11T03:06:14.414" v="342" actId="1076"/>
          <ac:spMkLst>
            <pc:docMk/>
            <pc:sldMk cId="0" sldId="265"/>
            <ac:spMk id="14" creationId="{AF34D195-666E-3C9F-90AC-3357DA14AC21}"/>
          </ac:spMkLst>
        </pc:spChg>
        <pc:spChg chg="add mod">
          <ac:chgData name="MAI NGUYEN HOANG" userId="24336e15-97e9-48a5-9f79-a4193c3b5949" providerId="ADAL" clId="{293F132F-5194-40C3-8873-4540AEC3CC82}" dt="2023-12-11T03:11:19.732" v="391" actId="1076"/>
          <ac:spMkLst>
            <pc:docMk/>
            <pc:sldMk cId="0" sldId="265"/>
            <ac:spMk id="15" creationId="{1E8C3E48-FAC6-2F0F-6712-0F4F9E22BECB}"/>
          </ac:spMkLst>
        </pc:spChg>
        <pc:grpChg chg="add mod">
          <ac:chgData name="MAI NGUYEN HOANG" userId="24336e15-97e9-48a5-9f79-a4193c3b5949" providerId="ADAL" clId="{293F132F-5194-40C3-8873-4540AEC3CC82}" dt="2023-12-11T03:05:34.883" v="330" actId="1076"/>
          <ac:grpSpMkLst>
            <pc:docMk/>
            <pc:sldMk cId="0" sldId="265"/>
            <ac:grpSpMk id="2" creationId="{7B7CC07D-989E-BA17-84B4-76DDE1D1EA84}"/>
          </ac:grpSpMkLst>
        </pc:grpChg>
        <pc:grpChg chg="mod">
          <ac:chgData name="MAI NGUYEN HOANG" userId="24336e15-97e9-48a5-9f79-a4193c3b5949" providerId="ADAL" clId="{293F132F-5194-40C3-8873-4540AEC3CC82}" dt="2023-12-11T03:05:33.547" v="329"/>
          <ac:grpSpMkLst>
            <pc:docMk/>
            <pc:sldMk cId="0" sldId="265"/>
            <ac:grpSpMk id="3" creationId="{F811FD40-97F4-E12C-A82F-0FBE283EA1DD}"/>
          </ac:grpSpMkLst>
        </pc:grpChg>
      </pc:sldChg>
      <pc:sldChg chg="addSp delSp modSp mod modAnim">
        <pc:chgData name="MAI NGUYEN HOANG" userId="24336e15-97e9-48a5-9f79-a4193c3b5949" providerId="ADAL" clId="{293F132F-5194-40C3-8873-4540AEC3CC82}" dt="2023-12-11T03:11:49.558" v="395" actId="1076"/>
        <pc:sldMkLst>
          <pc:docMk/>
          <pc:sldMk cId="0" sldId="268"/>
        </pc:sldMkLst>
        <pc:spChg chg="add mod">
          <ac:chgData name="MAI NGUYEN HOANG" userId="24336e15-97e9-48a5-9f79-a4193c3b5949" providerId="ADAL" clId="{293F132F-5194-40C3-8873-4540AEC3CC82}" dt="2023-12-11T03:11:49.558" v="395" actId="1076"/>
          <ac:spMkLst>
            <pc:docMk/>
            <pc:sldMk cId="0" sldId="268"/>
            <ac:spMk id="2" creationId="{37977A93-2980-3563-7A6F-9A4AC6760ADD}"/>
          </ac:spMkLst>
        </pc:spChg>
        <pc:spChg chg="mod">
          <ac:chgData name="MAI NGUYEN HOANG" userId="24336e15-97e9-48a5-9f79-a4193c3b5949" providerId="ADAL" clId="{293F132F-5194-40C3-8873-4540AEC3CC82}" dt="2023-12-11T03:11:44.702" v="394" actId="1076"/>
          <ac:spMkLst>
            <pc:docMk/>
            <pc:sldMk cId="0" sldId="268"/>
            <ac:spMk id="3" creationId="{00000000-0000-0000-0000-000000000000}"/>
          </ac:spMkLst>
        </pc:spChg>
        <pc:spChg chg="mod">
          <ac:chgData name="MAI NGUYEN HOANG" userId="24336e15-97e9-48a5-9f79-a4193c3b5949" providerId="ADAL" clId="{293F132F-5194-40C3-8873-4540AEC3CC82}" dt="2023-12-11T03:06:57.534" v="350" actId="1076"/>
          <ac:spMkLst>
            <pc:docMk/>
            <pc:sldMk cId="0" sldId="268"/>
            <ac:spMk id="4" creationId="{00000000-0000-0000-0000-000000000000}"/>
          </ac:spMkLst>
        </pc:spChg>
        <pc:spChg chg="mod topLvl">
          <ac:chgData name="MAI NGUYEN HOANG" userId="24336e15-97e9-48a5-9f79-a4193c3b5949" providerId="ADAL" clId="{293F132F-5194-40C3-8873-4540AEC3CC82}" dt="2023-12-11T02:04:45.488" v="93" actId="165"/>
          <ac:spMkLst>
            <pc:docMk/>
            <pc:sldMk cId="0" sldId="268"/>
            <ac:spMk id="29" creationId="{1EC29CE7-3479-1F4C-6665-5B23867AC0F8}"/>
          </ac:spMkLst>
        </pc:spChg>
        <pc:spChg chg="mod topLvl">
          <ac:chgData name="MAI NGUYEN HOANG" userId="24336e15-97e9-48a5-9f79-a4193c3b5949" providerId="ADAL" clId="{293F132F-5194-40C3-8873-4540AEC3CC82}" dt="2023-12-11T02:04:45.488" v="93" actId="165"/>
          <ac:spMkLst>
            <pc:docMk/>
            <pc:sldMk cId="0" sldId="268"/>
            <ac:spMk id="30" creationId="{A344F315-98EA-FDC1-FCE8-6BDE226E4F90}"/>
          </ac:spMkLst>
        </pc:spChg>
        <pc:spChg chg="mod topLvl">
          <ac:chgData name="MAI NGUYEN HOANG" userId="24336e15-97e9-48a5-9f79-a4193c3b5949" providerId="ADAL" clId="{293F132F-5194-40C3-8873-4540AEC3CC82}" dt="2023-12-11T02:04:45.488" v="93" actId="165"/>
          <ac:spMkLst>
            <pc:docMk/>
            <pc:sldMk cId="0" sldId="268"/>
            <ac:spMk id="31" creationId="{B543653A-9619-6D1A-E187-147C605180D9}"/>
          </ac:spMkLst>
        </pc:spChg>
        <pc:grpChg chg="add del mod">
          <ac:chgData name="MAI NGUYEN HOANG" userId="24336e15-97e9-48a5-9f79-a4193c3b5949" providerId="ADAL" clId="{293F132F-5194-40C3-8873-4540AEC3CC82}" dt="2023-12-11T02:04:45.488" v="93" actId="165"/>
          <ac:grpSpMkLst>
            <pc:docMk/>
            <pc:sldMk cId="0" sldId="268"/>
            <ac:grpSpMk id="27" creationId="{D7152DE4-C58B-46F1-66FB-E0799C4F2CC7}"/>
          </ac:grpSpMkLst>
        </pc:grpChg>
        <pc:grpChg chg="add del mod topLvl">
          <ac:chgData name="MAI NGUYEN HOANG" userId="24336e15-97e9-48a5-9f79-a4193c3b5949" providerId="ADAL" clId="{293F132F-5194-40C3-8873-4540AEC3CC82}" dt="2023-12-11T02:04:45.488" v="93" actId="165"/>
          <ac:grpSpMkLst>
            <pc:docMk/>
            <pc:sldMk cId="0" sldId="268"/>
            <ac:grpSpMk id="28" creationId="{2CF80A2A-7AFB-9628-A15B-A28768905D8F}"/>
          </ac:grpSpMkLst>
        </pc:grpChg>
      </pc:sldChg>
      <pc:sldChg chg="modSp mod modAnim">
        <pc:chgData name="MAI NGUYEN HOANG" userId="24336e15-97e9-48a5-9f79-a4193c3b5949" providerId="ADAL" clId="{293F132F-5194-40C3-8873-4540AEC3CC82}" dt="2023-12-11T03:09:01.157" v="374"/>
        <pc:sldMkLst>
          <pc:docMk/>
          <pc:sldMk cId="0" sldId="269"/>
        </pc:sldMkLst>
        <pc:spChg chg="mod">
          <ac:chgData name="MAI NGUYEN HOANG" userId="24336e15-97e9-48a5-9f79-a4193c3b5949" providerId="ADAL" clId="{293F132F-5194-40C3-8873-4540AEC3CC82}" dt="2023-12-11T03:07:45.362" v="363" actId="1076"/>
          <ac:spMkLst>
            <pc:docMk/>
            <pc:sldMk cId="0" sldId="269"/>
            <ac:spMk id="3" creationId="{00000000-0000-0000-0000-000000000000}"/>
          </ac:spMkLst>
        </pc:spChg>
        <pc:grpChg chg="mod">
          <ac:chgData name="MAI NGUYEN HOANG" userId="24336e15-97e9-48a5-9f79-a4193c3b5949" providerId="ADAL" clId="{293F132F-5194-40C3-8873-4540AEC3CC82}" dt="2023-12-11T03:07:42.279" v="362" actId="1076"/>
          <ac:grpSpMkLst>
            <pc:docMk/>
            <pc:sldMk cId="0" sldId="269"/>
            <ac:grpSpMk id="8" creationId="{A65C5B79-C668-45C9-2725-2BFEC2970033}"/>
          </ac:grpSpMkLst>
        </pc:grpChg>
      </pc:sldChg>
      <pc:sldChg chg="addSp modSp mod modAnim">
        <pc:chgData name="MAI NGUYEN HOANG" userId="24336e15-97e9-48a5-9f79-a4193c3b5949" providerId="ADAL" clId="{293F132F-5194-40C3-8873-4540AEC3CC82}" dt="2023-12-11T03:13:57.154" v="414" actId="1076"/>
        <pc:sldMkLst>
          <pc:docMk/>
          <pc:sldMk cId="0" sldId="270"/>
        </pc:sldMkLst>
        <pc:spChg chg="mod">
          <ac:chgData name="MAI NGUYEN HOANG" userId="24336e15-97e9-48a5-9f79-a4193c3b5949" providerId="ADAL" clId="{293F132F-5194-40C3-8873-4540AEC3CC82}" dt="2023-12-11T01:55:57.778" v="7" actId="1076"/>
          <ac:spMkLst>
            <pc:docMk/>
            <pc:sldMk cId="0" sldId="270"/>
            <ac:spMk id="3" creationId="{00000000-0000-0000-0000-000000000000}"/>
          </ac:spMkLst>
        </pc:spChg>
        <pc:spChg chg="mod">
          <ac:chgData name="MAI NGUYEN HOANG" userId="24336e15-97e9-48a5-9f79-a4193c3b5949" providerId="ADAL" clId="{293F132F-5194-40C3-8873-4540AEC3CC82}" dt="2023-12-11T03:13:55.856" v="413"/>
          <ac:spMkLst>
            <pc:docMk/>
            <pc:sldMk cId="0" sldId="270"/>
            <ac:spMk id="5" creationId="{ACE76E8F-4223-8FDE-EE4C-6DAB4433D90D}"/>
          </ac:spMkLst>
        </pc:spChg>
        <pc:spChg chg="mod">
          <ac:chgData name="MAI NGUYEN HOANG" userId="24336e15-97e9-48a5-9f79-a4193c3b5949" providerId="ADAL" clId="{293F132F-5194-40C3-8873-4540AEC3CC82}" dt="2023-12-11T03:13:55.856" v="413"/>
          <ac:spMkLst>
            <pc:docMk/>
            <pc:sldMk cId="0" sldId="270"/>
            <ac:spMk id="6" creationId="{5D3EFAA6-2298-D0CB-6EF9-6309D77CE9F3}"/>
          </ac:spMkLst>
        </pc:spChg>
        <pc:spChg chg="mod">
          <ac:chgData name="MAI NGUYEN HOANG" userId="24336e15-97e9-48a5-9f79-a4193c3b5949" providerId="ADAL" clId="{293F132F-5194-40C3-8873-4540AEC3CC82}" dt="2023-12-11T03:13:55.856" v="413"/>
          <ac:spMkLst>
            <pc:docMk/>
            <pc:sldMk cId="0" sldId="270"/>
            <ac:spMk id="7" creationId="{CDAEE5A0-9F11-2513-4E3E-EC60CCD3821A}"/>
          </ac:spMkLst>
        </pc:spChg>
        <pc:grpChg chg="add mod">
          <ac:chgData name="MAI NGUYEN HOANG" userId="24336e15-97e9-48a5-9f79-a4193c3b5949" providerId="ADAL" clId="{293F132F-5194-40C3-8873-4540AEC3CC82}" dt="2023-12-11T03:13:57.154" v="414" actId="1076"/>
          <ac:grpSpMkLst>
            <pc:docMk/>
            <pc:sldMk cId="0" sldId="270"/>
            <ac:grpSpMk id="2" creationId="{E3B9D1E4-C298-8AC5-9151-A1B800202058}"/>
          </ac:grpSpMkLst>
        </pc:grpChg>
        <pc:grpChg chg="mod">
          <ac:chgData name="MAI NGUYEN HOANG" userId="24336e15-97e9-48a5-9f79-a4193c3b5949" providerId="ADAL" clId="{293F132F-5194-40C3-8873-4540AEC3CC82}" dt="2023-12-11T03:13:55.856" v="413"/>
          <ac:grpSpMkLst>
            <pc:docMk/>
            <pc:sldMk cId="0" sldId="270"/>
            <ac:grpSpMk id="4" creationId="{87C3D7C0-5839-5C53-42C8-943E76CCBCD8}"/>
          </ac:grpSpMkLst>
        </pc:grpChg>
      </pc:sldChg>
      <pc:sldChg chg="addSp delSp modSp mod modTransition modAnim">
        <pc:chgData name="MAI NGUYEN HOANG" userId="24336e15-97e9-48a5-9f79-a4193c3b5949" providerId="ADAL" clId="{293F132F-5194-40C3-8873-4540AEC3CC82}" dt="2023-12-11T03:14:04.144" v="416" actId="1076"/>
        <pc:sldMkLst>
          <pc:docMk/>
          <pc:sldMk cId="0" sldId="271"/>
        </pc:sldMkLst>
        <pc:spChg chg="del">
          <ac:chgData name="MAI NGUYEN HOANG" userId="24336e15-97e9-48a5-9f79-a4193c3b5949" providerId="ADAL" clId="{293F132F-5194-40C3-8873-4540AEC3CC82}" dt="2023-12-11T01:59:26.263" v="8" actId="478"/>
          <ac:spMkLst>
            <pc:docMk/>
            <pc:sldMk cId="0" sldId="271"/>
            <ac:spMk id="2" creationId="{00000000-0000-0000-0000-000000000000}"/>
          </ac:spMkLst>
        </pc:spChg>
        <pc:spChg chg="mod">
          <ac:chgData name="MAI NGUYEN HOANG" userId="24336e15-97e9-48a5-9f79-a4193c3b5949" providerId="ADAL" clId="{293F132F-5194-40C3-8873-4540AEC3CC82}" dt="2023-12-11T03:12:37.183" v="397" actId="1076"/>
          <ac:spMkLst>
            <pc:docMk/>
            <pc:sldMk cId="0" sldId="271"/>
            <ac:spMk id="3" creationId="{00000000-0000-0000-0000-000000000000}"/>
          </ac:spMkLst>
        </pc:spChg>
        <pc:spChg chg="del">
          <ac:chgData name="MAI NGUYEN HOANG" userId="24336e15-97e9-48a5-9f79-a4193c3b5949" providerId="ADAL" clId="{293F132F-5194-40C3-8873-4540AEC3CC82}" dt="2023-12-11T01:59:29.805" v="9" actId="478"/>
          <ac:spMkLst>
            <pc:docMk/>
            <pc:sldMk cId="0" sldId="271"/>
            <ac:spMk id="7" creationId="{00000000-0000-0000-0000-000000000000}"/>
          </ac:spMkLst>
        </pc:spChg>
        <pc:spChg chg="mod">
          <ac:chgData name="MAI NGUYEN HOANG" userId="24336e15-97e9-48a5-9f79-a4193c3b5949" providerId="ADAL" clId="{293F132F-5194-40C3-8873-4540AEC3CC82}" dt="2023-12-11T01:59:30.090" v="10"/>
          <ac:spMkLst>
            <pc:docMk/>
            <pc:sldMk cId="0" sldId="271"/>
            <ac:spMk id="10" creationId="{F7AD183D-EC1E-9041-0339-255D805FDA78}"/>
          </ac:spMkLst>
        </pc:spChg>
        <pc:spChg chg="mod">
          <ac:chgData name="MAI NGUYEN HOANG" userId="24336e15-97e9-48a5-9f79-a4193c3b5949" providerId="ADAL" clId="{293F132F-5194-40C3-8873-4540AEC3CC82}" dt="2023-12-11T01:59:30.090" v="10"/>
          <ac:spMkLst>
            <pc:docMk/>
            <pc:sldMk cId="0" sldId="271"/>
            <ac:spMk id="11" creationId="{0292D862-7783-3395-2A2B-778F3AA3F9E4}"/>
          </ac:spMkLst>
        </pc:spChg>
        <pc:spChg chg="mod">
          <ac:chgData name="MAI NGUYEN HOANG" userId="24336e15-97e9-48a5-9f79-a4193c3b5949" providerId="ADAL" clId="{293F132F-5194-40C3-8873-4540AEC3CC82}" dt="2023-12-11T01:59:30.090" v="10"/>
          <ac:spMkLst>
            <pc:docMk/>
            <pc:sldMk cId="0" sldId="271"/>
            <ac:spMk id="12" creationId="{4FD93E59-EF19-FF46-53A2-18ACF1A11C82}"/>
          </ac:spMkLst>
        </pc:spChg>
        <pc:spChg chg="mod">
          <ac:chgData name="MAI NGUYEN HOANG" userId="24336e15-97e9-48a5-9f79-a4193c3b5949" providerId="ADAL" clId="{293F132F-5194-40C3-8873-4540AEC3CC82}" dt="2023-12-11T03:14:01.718" v="415"/>
          <ac:spMkLst>
            <pc:docMk/>
            <pc:sldMk cId="0" sldId="271"/>
            <ac:spMk id="15" creationId="{8CAF10F4-ACCF-50B9-5430-EC831749890B}"/>
          </ac:spMkLst>
        </pc:spChg>
        <pc:spChg chg="mod">
          <ac:chgData name="MAI NGUYEN HOANG" userId="24336e15-97e9-48a5-9f79-a4193c3b5949" providerId="ADAL" clId="{293F132F-5194-40C3-8873-4540AEC3CC82}" dt="2023-12-11T03:14:01.718" v="415"/>
          <ac:spMkLst>
            <pc:docMk/>
            <pc:sldMk cId="0" sldId="271"/>
            <ac:spMk id="16" creationId="{ACF80F20-C1DC-F1B3-1218-2AD228D8F014}"/>
          </ac:spMkLst>
        </pc:spChg>
        <pc:spChg chg="mod">
          <ac:chgData name="MAI NGUYEN HOANG" userId="24336e15-97e9-48a5-9f79-a4193c3b5949" providerId="ADAL" clId="{293F132F-5194-40C3-8873-4540AEC3CC82}" dt="2023-12-11T03:14:01.718" v="415"/>
          <ac:spMkLst>
            <pc:docMk/>
            <pc:sldMk cId="0" sldId="271"/>
            <ac:spMk id="17" creationId="{DFDD733E-54A0-0C2F-EDC9-51A11A6FD41B}"/>
          </ac:spMkLst>
        </pc:spChg>
        <pc:grpChg chg="del">
          <ac:chgData name="MAI NGUYEN HOANG" userId="24336e15-97e9-48a5-9f79-a4193c3b5949" providerId="ADAL" clId="{293F132F-5194-40C3-8873-4540AEC3CC82}" dt="2023-12-11T01:59:29.805" v="9" actId="478"/>
          <ac:grpSpMkLst>
            <pc:docMk/>
            <pc:sldMk cId="0" sldId="271"/>
            <ac:grpSpMk id="4" creationId="{00000000-0000-0000-0000-000000000000}"/>
          </ac:grpSpMkLst>
        </pc:grpChg>
        <pc:grpChg chg="add mod">
          <ac:chgData name="MAI NGUYEN HOANG" userId="24336e15-97e9-48a5-9f79-a4193c3b5949" providerId="ADAL" clId="{293F132F-5194-40C3-8873-4540AEC3CC82}" dt="2023-12-11T01:59:56.661" v="23" actId="1038"/>
          <ac:grpSpMkLst>
            <pc:docMk/>
            <pc:sldMk cId="0" sldId="271"/>
            <ac:grpSpMk id="8" creationId="{D84B3D1E-AC06-7AEE-9CB4-EACA4AF8CF57}"/>
          </ac:grpSpMkLst>
        </pc:grpChg>
        <pc:grpChg chg="mod">
          <ac:chgData name="MAI NGUYEN HOANG" userId="24336e15-97e9-48a5-9f79-a4193c3b5949" providerId="ADAL" clId="{293F132F-5194-40C3-8873-4540AEC3CC82}" dt="2023-12-11T01:59:30.090" v="10"/>
          <ac:grpSpMkLst>
            <pc:docMk/>
            <pc:sldMk cId="0" sldId="271"/>
            <ac:grpSpMk id="9" creationId="{97D85825-D6C0-C439-227A-EF267F601D49}"/>
          </ac:grpSpMkLst>
        </pc:grpChg>
        <pc:grpChg chg="add mod">
          <ac:chgData name="MAI NGUYEN HOANG" userId="24336e15-97e9-48a5-9f79-a4193c3b5949" providerId="ADAL" clId="{293F132F-5194-40C3-8873-4540AEC3CC82}" dt="2023-12-11T03:14:04.144" v="416" actId="1076"/>
          <ac:grpSpMkLst>
            <pc:docMk/>
            <pc:sldMk cId="0" sldId="271"/>
            <ac:grpSpMk id="13" creationId="{0EE16775-DAC6-59D1-829A-458141743E28}"/>
          </ac:grpSpMkLst>
        </pc:grpChg>
        <pc:grpChg chg="mod">
          <ac:chgData name="MAI NGUYEN HOANG" userId="24336e15-97e9-48a5-9f79-a4193c3b5949" providerId="ADAL" clId="{293F132F-5194-40C3-8873-4540AEC3CC82}" dt="2023-12-11T03:14:01.718" v="415"/>
          <ac:grpSpMkLst>
            <pc:docMk/>
            <pc:sldMk cId="0" sldId="271"/>
            <ac:grpSpMk id="14" creationId="{B1695499-0FE8-A319-FD37-C7CB037CCFD0}"/>
          </ac:grpSpMkLst>
        </pc:grpChg>
      </pc:sldChg>
      <pc:sldChg chg="addSp delSp modSp mod modAnim">
        <pc:chgData name="MAI NGUYEN HOANG" userId="24336e15-97e9-48a5-9f79-a4193c3b5949" providerId="ADAL" clId="{293F132F-5194-40C3-8873-4540AEC3CC82}" dt="2023-12-11T03:13:43.393" v="412" actId="1076"/>
        <pc:sldMkLst>
          <pc:docMk/>
          <pc:sldMk cId="0" sldId="272"/>
        </pc:sldMkLst>
        <pc:spChg chg="del">
          <ac:chgData name="MAI NGUYEN HOANG" userId="24336e15-97e9-48a5-9f79-a4193c3b5949" providerId="ADAL" clId="{293F132F-5194-40C3-8873-4540AEC3CC82}" dt="2023-12-11T02:00:51.717" v="46" actId="478"/>
          <ac:spMkLst>
            <pc:docMk/>
            <pc:sldMk cId="0" sldId="272"/>
            <ac:spMk id="2" creationId="{00000000-0000-0000-0000-000000000000}"/>
          </ac:spMkLst>
        </pc:spChg>
        <pc:spChg chg="mod">
          <ac:chgData name="MAI NGUYEN HOANG" userId="24336e15-97e9-48a5-9f79-a4193c3b5949" providerId="ADAL" clId="{293F132F-5194-40C3-8873-4540AEC3CC82}" dt="2023-12-11T03:13:09.485" v="405" actId="1076"/>
          <ac:spMkLst>
            <pc:docMk/>
            <pc:sldMk cId="0" sldId="272"/>
            <ac:spMk id="3" creationId="{00000000-0000-0000-0000-000000000000}"/>
          </ac:spMkLst>
        </pc:spChg>
        <pc:spChg chg="del">
          <ac:chgData name="MAI NGUYEN HOANG" userId="24336e15-97e9-48a5-9f79-a4193c3b5949" providerId="ADAL" clId="{293F132F-5194-40C3-8873-4540AEC3CC82}" dt="2023-12-11T02:00:56.787" v="47" actId="478"/>
          <ac:spMkLst>
            <pc:docMk/>
            <pc:sldMk cId="0" sldId="272"/>
            <ac:spMk id="7" creationId="{00000000-0000-0000-0000-000000000000}"/>
          </ac:spMkLst>
        </pc:spChg>
        <pc:spChg chg="mod">
          <ac:chgData name="MAI NGUYEN HOANG" userId="24336e15-97e9-48a5-9f79-a4193c3b5949" providerId="ADAL" clId="{293F132F-5194-40C3-8873-4540AEC3CC82}" dt="2023-12-11T02:01:01.021" v="48"/>
          <ac:spMkLst>
            <pc:docMk/>
            <pc:sldMk cId="0" sldId="272"/>
            <ac:spMk id="10" creationId="{9CCF3B76-EFC4-FB76-2F0F-78FD3C1503AD}"/>
          </ac:spMkLst>
        </pc:spChg>
        <pc:spChg chg="mod">
          <ac:chgData name="MAI NGUYEN HOANG" userId="24336e15-97e9-48a5-9f79-a4193c3b5949" providerId="ADAL" clId="{293F132F-5194-40C3-8873-4540AEC3CC82}" dt="2023-12-11T02:01:01.021" v="48"/>
          <ac:spMkLst>
            <pc:docMk/>
            <pc:sldMk cId="0" sldId="272"/>
            <ac:spMk id="11" creationId="{CF9A2842-9506-3D9D-14A3-CC4F268410BD}"/>
          </ac:spMkLst>
        </pc:spChg>
        <pc:spChg chg="mod">
          <ac:chgData name="MAI NGUYEN HOANG" userId="24336e15-97e9-48a5-9f79-a4193c3b5949" providerId="ADAL" clId="{293F132F-5194-40C3-8873-4540AEC3CC82}" dt="2023-12-11T02:01:01.021" v="48"/>
          <ac:spMkLst>
            <pc:docMk/>
            <pc:sldMk cId="0" sldId="272"/>
            <ac:spMk id="12" creationId="{9FDEEFDA-D16F-C694-20AE-270ABD61EC01}"/>
          </ac:spMkLst>
        </pc:spChg>
        <pc:spChg chg="add mod">
          <ac:chgData name="MAI NGUYEN HOANG" userId="24336e15-97e9-48a5-9f79-a4193c3b5949" providerId="ADAL" clId="{293F132F-5194-40C3-8873-4540AEC3CC82}" dt="2023-12-11T03:13:39.170" v="410" actId="1076"/>
          <ac:spMkLst>
            <pc:docMk/>
            <pc:sldMk cId="0" sldId="272"/>
            <ac:spMk id="13" creationId="{44CBCBDF-0062-6509-4FA5-4642DF83AEA7}"/>
          </ac:spMkLst>
        </pc:spChg>
        <pc:spChg chg="add mod">
          <ac:chgData name="MAI NGUYEN HOANG" userId="24336e15-97e9-48a5-9f79-a4193c3b5949" providerId="ADAL" clId="{293F132F-5194-40C3-8873-4540AEC3CC82}" dt="2023-12-11T03:13:43.393" v="412" actId="1076"/>
          <ac:spMkLst>
            <pc:docMk/>
            <pc:sldMk cId="0" sldId="272"/>
            <ac:spMk id="14" creationId="{9A1403E4-E317-AC49-6815-A671E083010E}"/>
          </ac:spMkLst>
        </pc:spChg>
        <pc:spChg chg="add mod">
          <ac:chgData name="MAI NGUYEN HOANG" userId="24336e15-97e9-48a5-9f79-a4193c3b5949" providerId="ADAL" clId="{293F132F-5194-40C3-8873-4540AEC3CC82}" dt="2023-12-11T03:13:40.904" v="411" actId="1076"/>
          <ac:spMkLst>
            <pc:docMk/>
            <pc:sldMk cId="0" sldId="272"/>
            <ac:spMk id="15" creationId="{BF4242DE-B45B-B130-8A17-7D1EF1081AA9}"/>
          </ac:spMkLst>
        </pc:spChg>
        <pc:grpChg chg="del">
          <ac:chgData name="MAI NGUYEN HOANG" userId="24336e15-97e9-48a5-9f79-a4193c3b5949" providerId="ADAL" clId="{293F132F-5194-40C3-8873-4540AEC3CC82}" dt="2023-12-11T02:00:56.787" v="47" actId="478"/>
          <ac:grpSpMkLst>
            <pc:docMk/>
            <pc:sldMk cId="0" sldId="272"/>
            <ac:grpSpMk id="4" creationId="{00000000-0000-0000-0000-000000000000}"/>
          </ac:grpSpMkLst>
        </pc:grpChg>
        <pc:grpChg chg="add mod">
          <ac:chgData name="MAI NGUYEN HOANG" userId="24336e15-97e9-48a5-9f79-a4193c3b5949" providerId="ADAL" clId="{293F132F-5194-40C3-8873-4540AEC3CC82}" dt="2023-12-11T02:01:01.021" v="48"/>
          <ac:grpSpMkLst>
            <pc:docMk/>
            <pc:sldMk cId="0" sldId="272"/>
            <ac:grpSpMk id="8" creationId="{279B91F9-8680-BAE1-F93A-6B51A150BC5B}"/>
          </ac:grpSpMkLst>
        </pc:grpChg>
        <pc:grpChg chg="mod">
          <ac:chgData name="MAI NGUYEN HOANG" userId="24336e15-97e9-48a5-9f79-a4193c3b5949" providerId="ADAL" clId="{293F132F-5194-40C3-8873-4540AEC3CC82}" dt="2023-12-11T02:01:01.021" v="48"/>
          <ac:grpSpMkLst>
            <pc:docMk/>
            <pc:sldMk cId="0" sldId="272"/>
            <ac:grpSpMk id="9" creationId="{C03F3CA9-A269-871C-4E4F-FED47737D643}"/>
          </ac:grpSpMkLst>
        </pc:grpChg>
      </pc:sldChg>
      <pc:sldChg chg="addSp delSp modSp mod modAnim">
        <pc:chgData name="MAI NGUYEN HOANG" userId="24336e15-97e9-48a5-9f79-a4193c3b5949" providerId="ADAL" clId="{293F132F-5194-40C3-8873-4540AEC3CC82}" dt="2023-12-11T03:30:36.136" v="526" actId="962"/>
        <pc:sldMkLst>
          <pc:docMk/>
          <pc:sldMk cId="0" sldId="273"/>
        </pc:sldMkLst>
        <pc:spChg chg="del">
          <ac:chgData name="MAI NGUYEN HOANG" userId="24336e15-97e9-48a5-9f79-a4193c3b5949" providerId="ADAL" clId="{293F132F-5194-40C3-8873-4540AEC3CC82}" dt="2023-12-11T02:03:16.146" v="72" actId="478"/>
          <ac:spMkLst>
            <pc:docMk/>
            <pc:sldMk cId="0" sldId="273"/>
            <ac:spMk id="2" creationId="{00000000-0000-0000-0000-000000000000}"/>
          </ac:spMkLst>
        </pc:spChg>
        <pc:spChg chg="del">
          <ac:chgData name="MAI NGUYEN HOANG" userId="24336e15-97e9-48a5-9f79-a4193c3b5949" providerId="ADAL" clId="{293F132F-5194-40C3-8873-4540AEC3CC82}" dt="2023-12-11T02:03:19.965" v="73" actId="478"/>
          <ac:spMkLst>
            <pc:docMk/>
            <pc:sldMk cId="0" sldId="273"/>
            <ac:spMk id="3" creationId="{00000000-0000-0000-0000-000000000000}"/>
          </ac:spMkLst>
        </pc:spChg>
        <pc:spChg chg="del">
          <ac:chgData name="MAI NGUYEN HOANG" userId="24336e15-97e9-48a5-9f79-a4193c3b5949" providerId="ADAL" clId="{293F132F-5194-40C3-8873-4540AEC3CC82}" dt="2023-12-11T02:03:19.965" v="73" actId="478"/>
          <ac:spMkLst>
            <pc:docMk/>
            <pc:sldMk cId="0" sldId="273"/>
            <ac:spMk id="4" creationId="{00000000-0000-0000-0000-000000000000}"/>
          </ac:spMkLst>
        </pc:spChg>
        <pc:spChg chg="del">
          <ac:chgData name="MAI NGUYEN HOANG" userId="24336e15-97e9-48a5-9f79-a4193c3b5949" providerId="ADAL" clId="{293F132F-5194-40C3-8873-4540AEC3CC82}" dt="2023-12-11T02:04:51.665" v="94" actId="478"/>
          <ac:spMkLst>
            <pc:docMk/>
            <pc:sldMk cId="0" sldId="273"/>
            <ac:spMk id="14" creationId="{00000000-0000-0000-0000-000000000000}"/>
          </ac:spMkLst>
        </pc:spChg>
        <pc:spChg chg="del">
          <ac:chgData name="MAI NGUYEN HOANG" userId="24336e15-97e9-48a5-9f79-a4193c3b5949" providerId="ADAL" clId="{293F132F-5194-40C3-8873-4540AEC3CC82}" dt="2023-12-11T02:04:51.665" v="94" actId="478"/>
          <ac:spMkLst>
            <pc:docMk/>
            <pc:sldMk cId="0" sldId="273"/>
            <ac:spMk id="15" creationId="{00000000-0000-0000-0000-000000000000}"/>
          </ac:spMkLst>
        </pc:spChg>
        <pc:spChg chg="del">
          <ac:chgData name="MAI NGUYEN HOANG" userId="24336e15-97e9-48a5-9f79-a4193c3b5949" providerId="ADAL" clId="{293F132F-5194-40C3-8873-4540AEC3CC82}" dt="2023-12-11T02:04:51.665" v="94" actId="478"/>
          <ac:spMkLst>
            <pc:docMk/>
            <pc:sldMk cId="0" sldId="273"/>
            <ac:spMk id="16" creationId="{00000000-0000-0000-0000-000000000000}"/>
          </ac:spMkLst>
        </pc:spChg>
        <pc:spChg chg="del">
          <ac:chgData name="MAI NGUYEN HOANG" userId="24336e15-97e9-48a5-9f79-a4193c3b5949" providerId="ADAL" clId="{293F132F-5194-40C3-8873-4540AEC3CC82}" dt="2023-12-11T02:02:50.939" v="66" actId="478"/>
          <ac:spMkLst>
            <pc:docMk/>
            <pc:sldMk cId="0" sldId="273"/>
            <ac:spMk id="20" creationId="{00000000-0000-0000-0000-000000000000}"/>
          </ac:spMkLst>
        </pc:spChg>
        <pc:spChg chg="del">
          <ac:chgData name="MAI NGUYEN HOANG" userId="24336e15-97e9-48a5-9f79-a4193c3b5949" providerId="ADAL" clId="{293F132F-5194-40C3-8873-4540AEC3CC82}" dt="2023-12-11T02:04:51.665" v="94" actId="478"/>
          <ac:spMkLst>
            <pc:docMk/>
            <pc:sldMk cId="0" sldId="273"/>
            <ac:spMk id="24" creationId="{00000000-0000-0000-0000-000000000000}"/>
          </ac:spMkLst>
        </pc:spChg>
        <pc:spChg chg="mod">
          <ac:chgData name="MAI NGUYEN HOANG" userId="24336e15-97e9-48a5-9f79-a4193c3b5949" providerId="ADAL" clId="{293F132F-5194-40C3-8873-4540AEC3CC82}" dt="2023-12-11T02:03:00.924" v="67"/>
          <ac:spMkLst>
            <pc:docMk/>
            <pc:sldMk cId="0" sldId="273"/>
            <ac:spMk id="27" creationId="{E05FF1AB-339F-FC79-8C14-D5DD6F0C4C27}"/>
          </ac:spMkLst>
        </pc:spChg>
        <pc:spChg chg="mod">
          <ac:chgData name="MAI NGUYEN HOANG" userId="24336e15-97e9-48a5-9f79-a4193c3b5949" providerId="ADAL" clId="{293F132F-5194-40C3-8873-4540AEC3CC82}" dt="2023-12-11T02:03:00.924" v="67"/>
          <ac:spMkLst>
            <pc:docMk/>
            <pc:sldMk cId="0" sldId="273"/>
            <ac:spMk id="28" creationId="{05399D36-7486-5AAF-20B3-F8FFD7C85AF0}"/>
          </ac:spMkLst>
        </pc:spChg>
        <pc:spChg chg="mod">
          <ac:chgData name="MAI NGUYEN HOANG" userId="24336e15-97e9-48a5-9f79-a4193c3b5949" providerId="ADAL" clId="{293F132F-5194-40C3-8873-4540AEC3CC82}" dt="2023-12-11T02:03:00.924" v="67"/>
          <ac:spMkLst>
            <pc:docMk/>
            <pc:sldMk cId="0" sldId="273"/>
            <ac:spMk id="29" creationId="{5FC9B413-A6AB-E9FB-BF70-AAE485AC9B2A}"/>
          </ac:spMkLst>
        </pc:spChg>
        <pc:spChg chg="mod">
          <ac:chgData name="MAI NGUYEN HOANG" userId="24336e15-97e9-48a5-9f79-a4193c3b5949" providerId="ADAL" clId="{293F132F-5194-40C3-8873-4540AEC3CC82}" dt="2023-12-11T02:06:07.437" v="119" actId="122"/>
          <ac:spMkLst>
            <pc:docMk/>
            <pc:sldMk cId="0" sldId="273"/>
            <ac:spMk id="32" creationId="{CDB5AE81-5384-E004-8C32-1441C0C53227}"/>
          </ac:spMkLst>
        </pc:spChg>
        <pc:spChg chg="mod">
          <ac:chgData name="MAI NGUYEN HOANG" userId="24336e15-97e9-48a5-9f79-a4193c3b5949" providerId="ADAL" clId="{293F132F-5194-40C3-8873-4540AEC3CC82}" dt="2023-12-11T02:06:08" v="120" actId="123"/>
          <ac:spMkLst>
            <pc:docMk/>
            <pc:sldMk cId="0" sldId="273"/>
            <ac:spMk id="33" creationId="{62DB7F97-DDD6-D591-DD56-3774EA83C0A8}"/>
          </ac:spMkLst>
        </pc:spChg>
        <pc:spChg chg="mod">
          <ac:chgData name="MAI NGUYEN HOANG" userId="24336e15-97e9-48a5-9f79-a4193c3b5949" providerId="ADAL" clId="{293F132F-5194-40C3-8873-4540AEC3CC82}" dt="2023-12-11T02:06:08" v="120" actId="123"/>
          <ac:spMkLst>
            <pc:docMk/>
            <pc:sldMk cId="0" sldId="273"/>
            <ac:spMk id="34" creationId="{4B7C2D4F-9895-55F7-BE5C-A626DEA0336D}"/>
          </ac:spMkLst>
        </pc:spChg>
        <pc:spChg chg="mod">
          <ac:chgData name="MAI NGUYEN HOANG" userId="24336e15-97e9-48a5-9f79-a4193c3b5949" providerId="ADAL" clId="{293F132F-5194-40C3-8873-4540AEC3CC82}" dt="2023-12-11T02:06:07.437" v="119" actId="122"/>
          <ac:spMkLst>
            <pc:docMk/>
            <pc:sldMk cId="0" sldId="273"/>
            <ac:spMk id="37" creationId="{13898269-A0AE-18CE-9D94-9263474E5681}"/>
          </ac:spMkLst>
        </pc:spChg>
        <pc:spChg chg="mod">
          <ac:chgData name="MAI NGUYEN HOANG" userId="24336e15-97e9-48a5-9f79-a4193c3b5949" providerId="ADAL" clId="{293F132F-5194-40C3-8873-4540AEC3CC82}" dt="2023-12-11T02:06:08" v="120" actId="123"/>
          <ac:spMkLst>
            <pc:docMk/>
            <pc:sldMk cId="0" sldId="273"/>
            <ac:spMk id="38" creationId="{0A21CF97-83F9-38AA-5A9C-F45F29CA70A0}"/>
          </ac:spMkLst>
        </pc:spChg>
        <pc:spChg chg="mod">
          <ac:chgData name="MAI NGUYEN HOANG" userId="24336e15-97e9-48a5-9f79-a4193c3b5949" providerId="ADAL" clId="{293F132F-5194-40C3-8873-4540AEC3CC82}" dt="2023-12-11T02:06:08" v="120" actId="123"/>
          <ac:spMkLst>
            <pc:docMk/>
            <pc:sldMk cId="0" sldId="273"/>
            <ac:spMk id="39" creationId="{42A0B171-4BAD-EF7B-9756-1F195122B4DB}"/>
          </ac:spMkLst>
        </pc:spChg>
        <pc:spChg chg="mod">
          <ac:chgData name="MAI NGUYEN HOANG" userId="24336e15-97e9-48a5-9f79-a4193c3b5949" providerId="ADAL" clId="{293F132F-5194-40C3-8873-4540AEC3CC82}" dt="2023-12-11T02:06:14.020" v="121" actId="123"/>
          <ac:spMkLst>
            <pc:docMk/>
            <pc:sldMk cId="0" sldId="273"/>
            <ac:spMk id="41" creationId="{3A010E50-0CA0-D34B-53DA-D4DE90C640BF}"/>
          </ac:spMkLst>
        </pc:spChg>
        <pc:spChg chg="mod">
          <ac:chgData name="MAI NGUYEN HOANG" userId="24336e15-97e9-48a5-9f79-a4193c3b5949" providerId="ADAL" clId="{293F132F-5194-40C3-8873-4540AEC3CC82}" dt="2023-12-11T02:06:08" v="120" actId="123"/>
          <ac:spMkLst>
            <pc:docMk/>
            <pc:sldMk cId="0" sldId="273"/>
            <ac:spMk id="43" creationId="{DAE4394C-8406-47C9-0DE8-44EE16EF8BC1}"/>
          </ac:spMkLst>
        </pc:spChg>
        <pc:spChg chg="mod">
          <ac:chgData name="MAI NGUYEN HOANG" userId="24336e15-97e9-48a5-9f79-a4193c3b5949" providerId="ADAL" clId="{293F132F-5194-40C3-8873-4540AEC3CC82}" dt="2023-12-11T02:06:08" v="120" actId="123"/>
          <ac:spMkLst>
            <pc:docMk/>
            <pc:sldMk cId="0" sldId="273"/>
            <ac:spMk id="44" creationId="{7530AF0D-8D2A-4DDC-1DB4-FB5471BA4443}"/>
          </ac:spMkLst>
        </pc:spChg>
        <pc:spChg chg="mod">
          <ac:chgData name="MAI NGUYEN HOANG" userId="24336e15-97e9-48a5-9f79-a4193c3b5949" providerId="ADAL" clId="{293F132F-5194-40C3-8873-4540AEC3CC82}" dt="2023-12-11T02:06:16.020" v="122" actId="123"/>
          <ac:spMkLst>
            <pc:docMk/>
            <pc:sldMk cId="0" sldId="273"/>
            <ac:spMk id="46" creationId="{2C6EBB7A-4EA3-2793-F64C-05CBBD976B40}"/>
          </ac:spMkLst>
        </pc:spChg>
        <pc:spChg chg="mod">
          <ac:chgData name="MAI NGUYEN HOANG" userId="24336e15-97e9-48a5-9f79-a4193c3b5949" providerId="ADAL" clId="{293F132F-5194-40C3-8873-4540AEC3CC82}" dt="2023-12-11T02:06:08" v="120" actId="123"/>
          <ac:spMkLst>
            <pc:docMk/>
            <pc:sldMk cId="0" sldId="273"/>
            <ac:spMk id="48" creationId="{C019FB0A-630E-A257-D6A9-D4624841B7B5}"/>
          </ac:spMkLst>
        </pc:spChg>
        <pc:spChg chg="mod">
          <ac:chgData name="MAI NGUYEN HOANG" userId="24336e15-97e9-48a5-9f79-a4193c3b5949" providerId="ADAL" clId="{293F132F-5194-40C3-8873-4540AEC3CC82}" dt="2023-12-11T02:20:43.943" v="124" actId="20577"/>
          <ac:spMkLst>
            <pc:docMk/>
            <pc:sldMk cId="0" sldId="273"/>
            <ac:spMk id="49" creationId="{8913EDE9-865B-404C-CD83-32A50E0F1ADB}"/>
          </ac:spMkLst>
        </pc:spChg>
        <pc:grpChg chg="del">
          <ac:chgData name="MAI NGUYEN HOANG" userId="24336e15-97e9-48a5-9f79-a4193c3b5949" providerId="ADAL" clId="{293F132F-5194-40C3-8873-4540AEC3CC82}" dt="2023-12-11T02:04:29.257" v="87" actId="478"/>
          <ac:grpSpMkLst>
            <pc:docMk/>
            <pc:sldMk cId="0" sldId="273"/>
            <ac:grpSpMk id="5" creationId="{00000000-0000-0000-0000-000000000000}"/>
          </ac:grpSpMkLst>
        </pc:grpChg>
        <pc:grpChg chg="del">
          <ac:chgData name="MAI NGUYEN HOANG" userId="24336e15-97e9-48a5-9f79-a4193c3b5949" providerId="ADAL" clId="{293F132F-5194-40C3-8873-4540AEC3CC82}" dt="2023-12-11T02:04:29.257" v="87" actId="478"/>
          <ac:grpSpMkLst>
            <pc:docMk/>
            <pc:sldMk cId="0" sldId="273"/>
            <ac:grpSpMk id="8" creationId="{00000000-0000-0000-0000-000000000000}"/>
          </ac:grpSpMkLst>
        </pc:grpChg>
        <pc:grpChg chg="del">
          <ac:chgData name="MAI NGUYEN HOANG" userId="24336e15-97e9-48a5-9f79-a4193c3b5949" providerId="ADAL" clId="{293F132F-5194-40C3-8873-4540AEC3CC82}" dt="2023-12-11T02:04:29.257" v="87" actId="478"/>
          <ac:grpSpMkLst>
            <pc:docMk/>
            <pc:sldMk cId="0" sldId="273"/>
            <ac:grpSpMk id="11" creationId="{00000000-0000-0000-0000-000000000000}"/>
          </ac:grpSpMkLst>
        </pc:grpChg>
        <pc:grpChg chg="del">
          <ac:chgData name="MAI NGUYEN HOANG" userId="24336e15-97e9-48a5-9f79-a4193c3b5949" providerId="ADAL" clId="{293F132F-5194-40C3-8873-4540AEC3CC82}" dt="2023-12-11T02:02:50.939" v="66" actId="478"/>
          <ac:grpSpMkLst>
            <pc:docMk/>
            <pc:sldMk cId="0" sldId="273"/>
            <ac:grpSpMk id="17" creationId="{00000000-0000-0000-0000-000000000000}"/>
          </ac:grpSpMkLst>
        </pc:grpChg>
        <pc:grpChg chg="del">
          <ac:chgData name="MAI NGUYEN HOANG" userId="24336e15-97e9-48a5-9f79-a4193c3b5949" providerId="ADAL" clId="{293F132F-5194-40C3-8873-4540AEC3CC82}" dt="2023-12-11T02:04:29.257" v="87" actId="478"/>
          <ac:grpSpMkLst>
            <pc:docMk/>
            <pc:sldMk cId="0" sldId="273"/>
            <ac:grpSpMk id="21" creationId="{00000000-0000-0000-0000-000000000000}"/>
          </ac:grpSpMkLst>
        </pc:grpChg>
        <pc:grpChg chg="add mod">
          <ac:chgData name="MAI NGUYEN HOANG" userId="24336e15-97e9-48a5-9f79-a4193c3b5949" providerId="ADAL" clId="{293F132F-5194-40C3-8873-4540AEC3CC82}" dt="2023-12-11T02:03:04.984" v="71" actId="1035"/>
          <ac:grpSpMkLst>
            <pc:docMk/>
            <pc:sldMk cId="0" sldId="273"/>
            <ac:grpSpMk id="25" creationId="{704100AF-6B79-06E5-8243-59AC63A21EA8}"/>
          </ac:grpSpMkLst>
        </pc:grpChg>
        <pc:grpChg chg="mod">
          <ac:chgData name="MAI NGUYEN HOANG" userId="24336e15-97e9-48a5-9f79-a4193c3b5949" providerId="ADAL" clId="{293F132F-5194-40C3-8873-4540AEC3CC82}" dt="2023-12-11T02:03:00.924" v="67"/>
          <ac:grpSpMkLst>
            <pc:docMk/>
            <pc:sldMk cId="0" sldId="273"/>
            <ac:grpSpMk id="26" creationId="{E535001B-DDF2-C0C6-398E-D31D6014EBF8}"/>
          </ac:grpSpMkLst>
        </pc:grpChg>
        <pc:grpChg chg="add mod">
          <ac:chgData name="MAI NGUYEN HOANG" userId="24336e15-97e9-48a5-9f79-a4193c3b5949" providerId="ADAL" clId="{293F132F-5194-40C3-8873-4540AEC3CC82}" dt="2023-12-11T02:05:13.422" v="100" actId="1076"/>
          <ac:grpSpMkLst>
            <pc:docMk/>
            <pc:sldMk cId="0" sldId="273"/>
            <ac:grpSpMk id="30" creationId="{CAC312F2-AF39-157A-AB67-C1B0DD2492E4}"/>
          </ac:grpSpMkLst>
        </pc:grpChg>
        <pc:grpChg chg="mod">
          <ac:chgData name="MAI NGUYEN HOANG" userId="24336e15-97e9-48a5-9f79-a4193c3b5949" providerId="ADAL" clId="{293F132F-5194-40C3-8873-4540AEC3CC82}" dt="2023-12-11T02:04:51.922" v="95"/>
          <ac:grpSpMkLst>
            <pc:docMk/>
            <pc:sldMk cId="0" sldId="273"/>
            <ac:grpSpMk id="31" creationId="{C4198D46-E4AB-5231-CB47-54D1FB3DF2F4}"/>
          </ac:grpSpMkLst>
        </pc:grpChg>
        <pc:grpChg chg="add mod">
          <ac:chgData name="MAI NGUYEN HOANG" userId="24336e15-97e9-48a5-9f79-a4193c3b5949" providerId="ADAL" clId="{293F132F-5194-40C3-8873-4540AEC3CC82}" dt="2023-12-11T03:30:36.136" v="526" actId="962"/>
          <ac:grpSpMkLst>
            <pc:docMk/>
            <pc:sldMk cId="0" sldId="273"/>
            <ac:grpSpMk id="35" creationId="{D2F0D1CC-350C-AA29-85AD-41ABA7A1804D}"/>
          </ac:grpSpMkLst>
        </pc:grpChg>
        <pc:grpChg chg="mod">
          <ac:chgData name="MAI NGUYEN HOANG" userId="24336e15-97e9-48a5-9f79-a4193c3b5949" providerId="ADAL" clId="{293F132F-5194-40C3-8873-4540AEC3CC82}" dt="2023-12-11T02:04:51.922" v="95"/>
          <ac:grpSpMkLst>
            <pc:docMk/>
            <pc:sldMk cId="0" sldId="273"/>
            <ac:grpSpMk id="36" creationId="{2CABD32A-DA58-43E7-9877-973FDE908AED}"/>
          </ac:grpSpMkLst>
        </pc:grpChg>
        <pc:grpChg chg="add mod">
          <ac:chgData name="MAI NGUYEN HOANG" userId="24336e15-97e9-48a5-9f79-a4193c3b5949" providerId="ADAL" clId="{293F132F-5194-40C3-8873-4540AEC3CC82}" dt="2023-12-11T02:05:13.422" v="100" actId="1076"/>
          <ac:grpSpMkLst>
            <pc:docMk/>
            <pc:sldMk cId="0" sldId="273"/>
            <ac:grpSpMk id="40" creationId="{687E0C37-90D6-B713-3C0D-96C683B948DF}"/>
          </ac:grpSpMkLst>
        </pc:grpChg>
        <pc:grpChg chg="mod">
          <ac:chgData name="MAI NGUYEN HOANG" userId="24336e15-97e9-48a5-9f79-a4193c3b5949" providerId="ADAL" clId="{293F132F-5194-40C3-8873-4540AEC3CC82}" dt="2023-12-11T02:04:51.922" v="95"/>
          <ac:grpSpMkLst>
            <pc:docMk/>
            <pc:sldMk cId="0" sldId="273"/>
            <ac:grpSpMk id="42" creationId="{772E95D0-CCA4-2BC9-68A9-9E4A9386CD8C}"/>
          </ac:grpSpMkLst>
        </pc:grpChg>
        <pc:grpChg chg="add mod">
          <ac:chgData name="MAI NGUYEN HOANG" userId="24336e15-97e9-48a5-9f79-a4193c3b5949" providerId="ADAL" clId="{293F132F-5194-40C3-8873-4540AEC3CC82}" dt="2023-12-11T02:05:13.422" v="100" actId="1076"/>
          <ac:grpSpMkLst>
            <pc:docMk/>
            <pc:sldMk cId="0" sldId="273"/>
            <ac:grpSpMk id="45" creationId="{78116F35-BA92-6950-4352-C7B3186ECA46}"/>
          </ac:grpSpMkLst>
        </pc:grpChg>
        <pc:grpChg chg="mod">
          <ac:chgData name="MAI NGUYEN HOANG" userId="24336e15-97e9-48a5-9f79-a4193c3b5949" providerId="ADAL" clId="{293F132F-5194-40C3-8873-4540AEC3CC82}" dt="2023-12-11T02:04:54.392" v="96"/>
          <ac:grpSpMkLst>
            <pc:docMk/>
            <pc:sldMk cId="0" sldId="273"/>
            <ac:grpSpMk id="47" creationId="{E5004B5E-CAD0-BA55-B868-4A3A9DB00708}"/>
          </ac:grpSpMkLst>
        </pc:grpChg>
      </pc:sldChg>
      <pc:sldChg chg="addSp delSp modSp mod modAnim">
        <pc:chgData name="MAI NGUYEN HOANG" userId="24336e15-97e9-48a5-9f79-a4193c3b5949" providerId="ADAL" clId="{293F132F-5194-40C3-8873-4540AEC3CC82}" dt="2023-12-11T03:15:35.256" v="433" actId="1076"/>
        <pc:sldMkLst>
          <pc:docMk/>
          <pc:sldMk cId="0" sldId="274"/>
        </pc:sldMkLst>
        <pc:spChg chg="del">
          <ac:chgData name="MAI NGUYEN HOANG" userId="24336e15-97e9-48a5-9f79-a4193c3b5949" providerId="ADAL" clId="{293F132F-5194-40C3-8873-4540AEC3CC82}" dt="2023-12-11T02:21:00.400" v="125" actId="478"/>
          <ac:spMkLst>
            <pc:docMk/>
            <pc:sldMk cId="0" sldId="274"/>
            <ac:spMk id="2" creationId="{00000000-0000-0000-0000-000000000000}"/>
          </ac:spMkLst>
        </pc:spChg>
        <pc:spChg chg="mod">
          <ac:chgData name="MAI NGUYEN HOANG" userId="24336e15-97e9-48a5-9f79-a4193c3b5949" providerId="ADAL" clId="{293F132F-5194-40C3-8873-4540AEC3CC82}" dt="2023-12-11T03:14:41.806" v="422" actId="1076"/>
          <ac:spMkLst>
            <pc:docMk/>
            <pc:sldMk cId="0" sldId="274"/>
            <ac:spMk id="3" creationId="{00000000-0000-0000-0000-000000000000}"/>
          </ac:spMkLst>
        </pc:spChg>
        <pc:spChg chg="del">
          <ac:chgData name="MAI NGUYEN HOANG" userId="24336e15-97e9-48a5-9f79-a4193c3b5949" providerId="ADAL" clId="{293F132F-5194-40C3-8873-4540AEC3CC82}" dt="2023-12-11T02:21:02.594" v="126" actId="478"/>
          <ac:spMkLst>
            <pc:docMk/>
            <pc:sldMk cId="0" sldId="274"/>
            <ac:spMk id="7" creationId="{00000000-0000-0000-0000-000000000000}"/>
          </ac:spMkLst>
        </pc:spChg>
        <pc:spChg chg="mod">
          <ac:chgData name="MAI NGUYEN HOANG" userId="24336e15-97e9-48a5-9f79-a4193c3b5949" providerId="ADAL" clId="{293F132F-5194-40C3-8873-4540AEC3CC82}" dt="2023-12-11T02:21:02.874" v="127"/>
          <ac:spMkLst>
            <pc:docMk/>
            <pc:sldMk cId="0" sldId="274"/>
            <ac:spMk id="10" creationId="{9FB1767A-9D2A-287E-086C-E7DCEA6029BF}"/>
          </ac:spMkLst>
        </pc:spChg>
        <pc:spChg chg="mod">
          <ac:chgData name="MAI NGUYEN HOANG" userId="24336e15-97e9-48a5-9f79-a4193c3b5949" providerId="ADAL" clId="{293F132F-5194-40C3-8873-4540AEC3CC82}" dt="2023-12-11T02:21:02.874" v="127"/>
          <ac:spMkLst>
            <pc:docMk/>
            <pc:sldMk cId="0" sldId="274"/>
            <ac:spMk id="11" creationId="{48A71C10-B4DC-8B28-DAFF-E94A9BB98E5D}"/>
          </ac:spMkLst>
        </pc:spChg>
        <pc:spChg chg="mod">
          <ac:chgData name="MAI NGUYEN HOANG" userId="24336e15-97e9-48a5-9f79-a4193c3b5949" providerId="ADAL" clId="{293F132F-5194-40C3-8873-4540AEC3CC82}" dt="2023-12-11T02:21:02.874" v="127"/>
          <ac:spMkLst>
            <pc:docMk/>
            <pc:sldMk cId="0" sldId="274"/>
            <ac:spMk id="12" creationId="{2EFD0A73-7CDF-C9DB-A150-9A1E6D7DACE6}"/>
          </ac:spMkLst>
        </pc:spChg>
        <pc:spChg chg="mod">
          <ac:chgData name="MAI NGUYEN HOANG" userId="24336e15-97e9-48a5-9f79-a4193c3b5949" providerId="ADAL" clId="{293F132F-5194-40C3-8873-4540AEC3CC82}" dt="2023-12-11T03:15:15.901" v="425"/>
          <ac:spMkLst>
            <pc:docMk/>
            <pc:sldMk cId="0" sldId="274"/>
            <ac:spMk id="15" creationId="{06FB0443-63D4-3750-65C5-27498BAA88E0}"/>
          </ac:spMkLst>
        </pc:spChg>
        <pc:spChg chg="mod">
          <ac:chgData name="MAI NGUYEN HOANG" userId="24336e15-97e9-48a5-9f79-a4193c3b5949" providerId="ADAL" clId="{293F132F-5194-40C3-8873-4540AEC3CC82}" dt="2023-12-11T03:15:15.901" v="425"/>
          <ac:spMkLst>
            <pc:docMk/>
            <pc:sldMk cId="0" sldId="274"/>
            <ac:spMk id="16" creationId="{336F687C-BBC1-F6C3-2E55-DB04B712D48F}"/>
          </ac:spMkLst>
        </pc:spChg>
        <pc:spChg chg="mod">
          <ac:chgData name="MAI NGUYEN HOANG" userId="24336e15-97e9-48a5-9f79-a4193c3b5949" providerId="ADAL" clId="{293F132F-5194-40C3-8873-4540AEC3CC82}" dt="2023-12-11T03:15:15.901" v="425"/>
          <ac:spMkLst>
            <pc:docMk/>
            <pc:sldMk cId="0" sldId="274"/>
            <ac:spMk id="17" creationId="{56E31E37-10F4-6067-3CE3-FBD7E25AEFB9}"/>
          </ac:spMkLst>
        </pc:spChg>
        <pc:spChg chg="mod">
          <ac:chgData name="MAI NGUYEN HOANG" userId="24336e15-97e9-48a5-9f79-a4193c3b5949" providerId="ADAL" clId="{293F132F-5194-40C3-8873-4540AEC3CC82}" dt="2023-12-11T03:15:33.453" v="432"/>
          <ac:spMkLst>
            <pc:docMk/>
            <pc:sldMk cId="0" sldId="274"/>
            <ac:spMk id="20" creationId="{CC3C1234-E2EC-BC93-7D1C-91186591BABC}"/>
          </ac:spMkLst>
        </pc:spChg>
        <pc:spChg chg="mod">
          <ac:chgData name="MAI NGUYEN HOANG" userId="24336e15-97e9-48a5-9f79-a4193c3b5949" providerId="ADAL" clId="{293F132F-5194-40C3-8873-4540AEC3CC82}" dt="2023-12-11T03:15:33.453" v="432"/>
          <ac:spMkLst>
            <pc:docMk/>
            <pc:sldMk cId="0" sldId="274"/>
            <ac:spMk id="21" creationId="{BDC0C8C9-AD59-B6D7-5464-9CD0CFBF7CD5}"/>
          </ac:spMkLst>
        </pc:spChg>
        <pc:spChg chg="mod">
          <ac:chgData name="MAI NGUYEN HOANG" userId="24336e15-97e9-48a5-9f79-a4193c3b5949" providerId="ADAL" clId="{293F132F-5194-40C3-8873-4540AEC3CC82}" dt="2023-12-11T03:15:33.453" v="432"/>
          <ac:spMkLst>
            <pc:docMk/>
            <pc:sldMk cId="0" sldId="274"/>
            <ac:spMk id="22" creationId="{6D0DF9FE-BE85-C873-714F-63F3674262CB}"/>
          </ac:spMkLst>
        </pc:spChg>
        <pc:grpChg chg="del">
          <ac:chgData name="MAI NGUYEN HOANG" userId="24336e15-97e9-48a5-9f79-a4193c3b5949" providerId="ADAL" clId="{293F132F-5194-40C3-8873-4540AEC3CC82}" dt="2023-12-11T02:21:02.594" v="126" actId="478"/>
          <ac:grpSpMkLst>
            <pc:docMk/>
            <pc:sldMk cId="0" sldId="274"/>
            <ac:grpSpMk id="4" creationId="{00000000-0000-0000-0000-000000000000}"/>
          </ac:grpSpMkLst>
        </pc:grpChg>
        <pc:grpChg chg="add mod">
          <ac:chgData name="MAI NGUYEN HOANG" userId="24336e15-97e9-48a5-9f79-a4193c3b5949" providerId="ADAL" clId="{293F132F-5194-40C3-8873-4540AEC3CC82}" dt="2023-12-11T02:21:08.060" v="139" actId="1038"/>
          <ac:grpSpMkLst>
            <pc:docMk/>
            <pc:sldMk cId="0" sldId="274"/>
            <ac:grpSpMk id="8" creationId="{DB6C753F-40B3-E545-681F-D31A98C648A9}"/>
          </ac:grpSpMkLst>
        </pc:grpChg>
        <pc:grpChg chg="mod">
          <ac:chgData name="MAI NGUYEN HOANG" userId="24336e15-97e9-48a5-9f79-a4193c3b5949" providerId="ADAL" clId="{293F132F-5194-40C3-8873-4540AEC3CC82}" dt="2023-12-11T02:21:02.874" v="127"/>
          <ac:grpSpMkLst>
            <pc:docMk/>
            <pc:sldMk cId="0" sldId="274"/>
            <ac:grpSpMk id="9" creationId="{26A1363D-9A81-0FD7-415D-D4DF212C0D0E}"/>
          </ac:grpSpMkLst>
        </pc:grpChg>
        <pc:grpChg chg="add del mod">
          <ac:chgData name="MAI NGUYEN HOANG" userId="24336e15-97e9-48a5-9f79-a4193c3b5949" providerId="ADAL" clId="{293F132F-5194-40C3-8873-4540AEC3CC82}" dt="2023-12-11T03:15:29.874" v="431" actId="21"/>
          <ac:grpSpMkLst>
            <pc:docMk/>
            <pc:sldMk cId="0" sldId="274"/>
            <ac:grpSpMk id="13" creationId="{7C84A08F-3EEA-508F-83FB-2C525A4D90F4}"/>
          </ac:grpSpMkLst>
        </pc:grpChg>
        <pc:grpChg chg="mod">
          <ac:chgData name="MAI NGUYEN HOANG" userId="24336e15-97e9-48a5-9f79-a4193c3b5949" providerId="ADAL" clId="{293F132F-5194-40C3-8873-4540AEC3CC82}" dt="2023-12-11T03:15:15.901" v="425"/>
          <ac:grpSpMkLst>
            <pc:docMk/>
            <pc:sldMk cId="0" sldId="274"/>
            <ac:grpSpMk id="14" creationId="{54167BCA-00B0-9EE0-94E8-FF2D7B69BDD0}"/>
          </ac:grpSpMkLst>
        </pc:grpChg>
        <pc:grpChg chg="add mod">
          <ac:chgData name="MAI NGUYEN HOANG" userId="24336e15-97e9-48a5-9f79-a4193c3b5949" providerId="ADAL" clId="{293F132F-5194-40C3-8873-4540AEC3CC82}" dt="2023-12-11T03:15:35.256" v="433" actId="1076"/>
          <ac:grpSpMkLst>
            <pc:docMk/>
            <pc:sldMk cId="0" sldId="274"/>
            <ac:grpSpMk id="18" creationId="{FE8F666A-CA43-198F-BFAA-338996F13561}"/>
          </ac:grpSpMkLst>
        </pc:grpChg>
        <pc:grpChg chg="mod">
          <ac:chgData name="MAI NGUYEN HOANG" userId="24336e15-97e9-48a5-9f79-a4193c3b5949" providerId="ADAL" clId="{293F132F-5194-40C3-8873-4540AEC3CC82}" dt="2023-12-11T03:15:33.453" v="432"/>
          <ac:grpSpMkLst>
            <pc:docMk/>
            <pc:sldMk cId="0" sldId="274"/>
            <ac:grpSpMk id="19" creationId="{5E2CA5E2-2ACF-FD07-DA07-1C36A1FD3FC7}"/>
          </ac:grpSpMkLst>
        </pc:grpChg>
      </pc:sldChg>
      <pc:sldChg chg="addSp delSp modSp mod modAnim">
        <pc:chgData name="MAI NGUYEN HOANG" userId="24336e15-97e9-48a5-9f79-a4193c3b5949" providerId="ADAL" clId="{293F132F-5194-40C3-8873-4540AEC3CC82}" dt="2023-12-11T03:16:21.565" v="443" actId="1076"/>
        <pc:sldMkLst>
          <pc:docMk/>
          <pc:sldMk cId="0" sldId="275"/>
        </pc:sldMkLst>
        <pc:spChg chg="del">
          <ac:chgData name="MAI NGUYEN HOANG" userId="24336e15-97e9-48a5-9f79-a4193c3b5949" providerId="ADAL" clId="{293F132F-5194-40C3-8873-4540AEC3CC82}" dt="2023-12-11T02:22:38.075" v="169" actId="478"/>
          <ac:spMkLst>
            <pc:docMk/>
            <pc:sldMk cId="0" sldId="275"/>
            <ac:spMk id="2" creationId="{00000000-0000-0000-0000-000000000000}"/>
          </ac:spMkLst>
        </pc:spChg>
        <pc:spChg chg="mod">
          <ac:chgData name="MAI NGUYEN HOANG" userId="24336e15-97e9-48a5-9f79-a4193c3b5949" providerId="ADAL" clId="{293F132F-5194-40C3-8873-4540AEC3CC82}" dt="2023-12-11T03:15:52.032" v="435" actId="1076"/>
          <ac:spMkLst>
            <pc:docMk/>
            <pc:sldMk cId="0" sldId="275"/>
            <ac:spMk id="3" creationId="{00000000-0000-0000-0000-000000000000}"/>
          </ac:spMkLst>
        </pc:spChg>
        <pc:spChg chg="del">
          <ac:chgData name="MAI NGUYEN HOANG" userId="24336e15-97e9-48a5-9f79-a4193c3b5949" providerId="ADAL" clId="{293F132F-5194-40C3-8873-4540AEC3CC82}" dt="2023-12-11T02:22:28.650" v="150" actId="478"/>
          <ac:spMkLst>
            <pc:docMk/>
            <pc:sldMk cId="0" sldId="275"/>
            <ac:spMk id="7" creationId="{00000000-0000-0000-0000-000000000000}"/>
          </ac:spMkLst>
        </pc:spChg>
        <pc:spChg chg="mod">
          <ac:chgData name="MAI NGUYEN HOANG" userId="24336e15-97e9-48a5-9f79-a4193c3b5949" providerId="ADAL" clId="{293F132F-5194-40C3-8873-4540AEC3CC82}" dt="2023-12-11T02:22:28.914" v="151"/>
          <ac:spMkLst>
            <pc:docMk/>
            <pc:sldMk cId="0" sldId="275"/>
            <ac:spMk id="10" creationId="{6FF245DD-04AB-99B5-A379-2D23861A3BB5}"/>
          </ac:spMkLst>
        </pc:spChg>
        <pc:spChg chg="mod">
          <ac:chgData name="MAI NGUYEN HOANG" userId="24336e15-97e9-48a5-9f79-a4193c3b5949" providerId="ADAL" clId="{293F132F-5194-40C3-8873-4540AEC3CC82}" dt="2023-12-11T02:22:28.914" v="151"/>
          <ac:spMkLst>
            <pc:docMk/>
            <pc:sldMk cId="0" sldId="275"/>
            <ac:spMk id="11" creationId="{49C70312-4814-08AA-DF01-AFF15DF5D76E}"/>
          </ac:spMkLst>
        </pc:spChg>
        <pc:spChg chg="mod">
          <ac:chgData name="MAI NGUYEN HOANG" userId="24336e15-97e9-48a5-9f79-a4193c3b5949" providerId="ADAL" clId="{293F132F-5194-40C3-8873-4540AEC3CC82}" dt="2023-12-11T02:22:28.914" v="151"/>
          <ac:spMkLst>
            <pc:docMk/>
            <pc:sldMk cId="0" sldId="275"/>
            <ac:spMk id="12" creationId="{56C69A85-4C5E-F7B6-6F29-6B18B5AA5499}"/>
          </ac:spMkLst>
        </pc:spChg>
        <pc:spChg chg="mod">
          <ac:chgData name="MAI NGUYEN HOANG" userId="24336e15-97e9-48a5-9f79-a4193c3b5949" providerId="ADAL" clId="{293F132F-5194-40C3-8873-4540AEC3CC82}" dt="2023-12-11T03:15:19.170" v="428"/>
          <ac:spMkLst>
            <pc:docMk/>
            <pc:sldMk cId="0" sldId="275"/>
            <ac:spMk id="15" creationId="{D2978B45-C2BB-5AD9-4830-A378B5AB71DE}"/>
          </ac:spMkLst>
        </pc:spChg>
        <pc:spChg chg="mod">
          <ac:chgData name="MAI NGUYEN HOANG" userId="24336e15-97e9-48a5-9f79-a4193c3b5949" providerId="ADAL" clId="{293F132F-5194-40C3-8873-4540AEC3CC82}" dt="2023-12-11T03:15:19.170" v="428"/>
          <ac:spMkLst>
            <pc:docMk/>
            <pc:sldMk cId="0" sldId="275"/>
            <ac:spMk id="16" creationId="{D2796BC3-9CF4-BDA4-192C-4217699E677D}"/>
          </ac:spMkLst>
        </pc:spChg>
        <pc:spChg chg="mod">
          <ac:chgData name="MAI NGUYEN HOANG" userId="24336e15-97e9-48a5-9f79-a4193c3b5949" providerId="ADAL" clId="{293F132F-5194-40C3-8873-4540AEC3CC82}" dt="2023-12-11T03:15:19.170" v="428"/>
          <ac:spMkLst>
            <pc:docMk/>
            <pc:sldMk cId="0" sldId="275"/>
            <ac:spMk id="17" creationId="{ECC3240D-E1AA-9F1C-10E3-11F51366EFD6}"/>
          </ac:spMkLst>
        </pc:spChg>
        <pc:spChg chg="mod">
          <ac:chgData name="MAI NGUYEN HOANG" userId="24336e15-97e9-48a5-9f79-a4193c3b5949" providerId="ADAL" clId="{293F132F-5194-40C3-8873-4540AEC3CC82}" dt="2023-12-11T03:16:18.889" v="442"/>
          <ac:spMkLst>
            <pc:docMk/>
            <pc:sldMk cId="0" sldId="275"/>
            <ac:spMk id="19" creationId="{00BAF104-C326-9B6C-9C4D-D55DB274C1ED}"/>
          </ac:spMkLst>
        </pc:spChg>
        <pc:spChg chg="mod">
          <ac:chgData name="MAI NGUYEN HOANG" userId="24336e15-97e9-48a5-9f79-a4193c3b5949" providerId="ADAL" clId="{293F132F-5194-40C3-8873-4540AEC3CC82}" dt="2023-12-11T03:16:18.889" v="442"/>
          <ac:spMkLst>
            <pc:docMk/>
            <pc:sldMk cId="0" sldId="275"/>
            <ac:spMk id="21" creationId="{F5BDB778-3B2C-9CF1-0838-10ADB9225250}"/>
          </ac:spMkLst>
        </pc:spChg>
        <pc:spChg chg="mod">
          <ac:chgData name="MAI NGUYEN HOANG" userId="24336e15-97e9-48a5-9f79-a4193c3b5949" providerId="ADAL" clId="{293F132F-5194-40C3-8873-4540AEC3CC82}" dt="2023-12-11T03:16:18.889" v="442"/>
          <ac:spMkLst>
            <pc:docMk/>
            <pc:sldMk cId="0" sldId="275"/>
            <ac:spMk id="22" creationId="{5F1F2909-D58D-F5D3-1471-DEB7C2777DF4}"/>
          </ac:spMkLst>
        </pc:spChg>
        <pc:grpChg chg="del">
          <ac:chgData name="MAI NGUYEN HOANG" userId="24336e15-97e9-48a5-9f79-a4193c3b5949" providerId="ADAL" clId="{293F132F-5194-40C3-8873-4540AEC3CC82}" dt="2023-12-11T02:22:28.650" v="150" actId="478"/>
          <ac:grpSpMkLst>
            <pc:docMk/>
            <pc:sldMk cId="0" sldId="275"/>
            <ac:grpSpMk id="4" creationId="{00000000-0000-0000-0000-000000000000}"/>
          </ac:grpSpMkLst>
        </pc:grpChg>
        <pc:grpChg chg="add mod">
          <ac:chgData name="MAI NGUYEN HOANG" userId="24336e15-97e9-48a5-9f79-a4193c3b5949" providerId="ADAL" clId="{293F132F-5194-40C3-8873-4540AEC3CC82}" dt="2023-12-11T02:22:34.394" v="168" actId="1038"/>
          <ac:grpSpMkLst>
            <pc:docMk/>
            <pc:sldMk cId="0" sldId="275"/>
            <ac:grpSpMk id="8" creationId="{36108A5A-6105-AB38-639E-10A51FA819BE}"/>
          </ac:grpSpMkLst>
        </pc:grpChg>
        <pc:grpChg chg="mod">
          <ac:chgData name="MAI NGUYEN HOANG" userId="24336e15-97e9-48a5-9f79-a4193c3b5949" providerId="ADAL" clId="{293F132F-5194-40C3-8873-4540AEC3CC82}" dt="2023-12-11T02:22:28.914" v="151"/>
          <ac:grpSpMkLst>
            <pc:docMk/>
            <pc:sldMk cId="0" sldId="275"/>
            <ac:grpSpMk id="9" creationId="{D2A0ED26-23ED-EEB0-6B5A-AD29F4BCD5AE}"/>
          </ac:grpSpMkLst>
        </pc:grpChg>
        <pc:grpChg chg="add mod">
          <ac:chgData name="MAI NGUYEN HOANG" userId="24336e15-97e9-48a5-9f79-a4193c3b5949" providerId="ADAL" clId="{293F132F-5194-40C3-8873-4540AEC3CC82}" dt="2023-12-11T03:15:20.528" v="429" actId="1076"/>
          <ac:grpSpMkLst>
            <pc:docMk/>
            <pc:sldMk cId="0" sldId="275"/>
            <ac:grpSpMk id="13" creationId="{D18580D6-1192-3F7A-5DF1-3E024BF25952}"/>
          </ac:grpSpMkLst>
        </pc:grpChg>
        <pc:grpChg chg="mod">
          <ac:chgData name="MAI NGUYEN HOANG" userId="24336e15-97e9-48a5-9f79-a4193c3b5949" providerId="ADAL" clId="{293F132F-5194-40C3-8873-4540AEC3CC82}" dt="2023-12-11T03:15:19.170" v="428"/>
          <ac:grpSpMkLst>
            <pc:docMk/>
            <pc:sldMk cId="0" sldId="275"/>
            <ac:grpSpMk id="14" creationId="{74BBB9FE-31CB-8E2C-5418-211E96E92177}"/>
          </ac:grpSpMkLst>
        </pc:grpChg>
        <pc:grpChg chg="add mod">
          <ac:chgData name="MAI NGUYEN HOANG" userId="24336e15-97e9-48a5-9f79-a4193c3b5949" providerId="ADAL" clId="{293F132F-5194-40C3-8873-4540AEC3CC82}" dt="2023-12-11T03:16:21.565" v="443" actId="1076"/>
          <ac:grpSpMkLst>
            <pc:docMk/>
            <pc:sldMk cId="0" sldId="275"/>
            <ac:grpSpMk id="18" creationId="{41906500-1333-6F28-DCC8-FE12DB64739F}"/>
          </ac:grpSpMkLst>
        </pc:grpChg>
        <pc:grpChg chg="mod">
          <ac:chgData name="MAI NGUYEN HOANG" userId="24336e15-97e9-48a5-9f79-a4193c3b5949" providerId="ADAL" clId="{293F132F-5194-40C3-8873-4540AEC3CC82}" dt="2023-12-11T03:16:18.889" v="442"/>
          <ac:grpSpMkLst>
            <pc:docMk/>
            <pc:sldMk cId="0" sldId="275"/>
            <ac:grpSpMk id="20" creationId="{663276D0-749D-FFA4-1351-539AEB383D48}"/>
          </ac:grpSpMkLst>
        </pc:grpChg>
      </pc:sldChg>
      <pc:sldChg chg="addSp delSp modSp mod modAnim">
        <pc:chgData name="MAI NGUYEN HOANG" userId="24336e15-97e9-48a5-9f79-a4193c3b5949" providerId="ADAL" clId="{293F132F-5194-40C3-8873-4540AEC3CC82}" dt="2023-12-11T03:17:45.319" v="451" actId="1076"/>
        <pc:sldMkLst>
          <pc:docMk/>
          <pc:sldMk cId="0" sldId="276"/>
        </pc:sldMkLst>
        <pc:spChg chg="del mod">
          <ac:chgData name="MAI NGUYEN HOANG" userId="24336e15-97e9-48a5-9f79-a4193c3b5949" providerId="ADAL" clId="{293F132F-5194-40C3-8873-4540AEC3CC82}" dt="2023-12-11T02:26:34.757" v="195" actId="478"/>
          <ac:spMkLst>
            <pc:docMk/>
            <pc:sldMk cId="0" sldId="276"/>
            <ac:spMk id="2" creationId="{00000000-0000-0000-0000-000000000000}"/>
          </ac:spMkLst>
        </pc:spChg>
        <pc:spChg chg="mod">
          <ac:chgData name="MAI NGUYEN HOANG" userId="24336e15-97e9-48a5-9f79-a4193c3b5949" providerId="ADAL" clId="{293F132F-5194-40C3-8873-4540AEC3CC82}" dt="2023-12-11T02:29:30.082" v="233" actId="1076"/>
          <ac:spMkLst>
            <pc:docMk/>
            <pc:sldMk cId="0" sldId="276"/>
            <ac:spMk id="3" creationId="{00000000-0000-0000-0000-000000000000}"/>
          </ac:spMkLst>
        </pc:spChg>
        <pc:spChg chg="del">
          <ac:chgData name="MAI NGUYEN HOANG" userId="24336e15-97e9-48a5-9f79-a4193c3b5949" providerId="ADAL" clId="{293F132F-5194-40C3-8873-4540AEC3CC82}" dt="2023-12-11T02:23:28.481" v="178" actId="478"/>
          <ac:spMkLst>
            <pc:docMk/>
            <pc:sldMk cId="0" sldId="276"/>
            <ac:spMk id="7" creationId="{00000000-0000-0000-0000-000000000000}"/>
          </ac:spMkLst>
        </pc:spChg>
        <pc:spChg chg="mod">
          <ac:chgData name="MAI NGUYEN HOANG" userId="24336e15-97e9-48a5-9f79-a4193c3b5949" providerId="ADAL" clId="{293F132F-5194-40C3-8873-4540AEC3CC82}" dt="2023-12-11T02:23:33.513" v="179"/>
          <ac:spMkLst>
            <pc:docMk/>
            <pc:sldMk cId="0" sldId="276"/>
            <ac:spMk id="9" creationId="{53FDECF3-4996-2647-ADB0-5F0EE2621EFB}"/>
          </ac:spMkLst>
        </pc:spChg>
        <pc:spChg chg="mod">
          <ac:chgData name="MAI NGUYEN HOANG" userId="24336e15-97e9-48a5-9f79-a4193c3b5949" providerId="ADAL" clId="{293F132F-5194-40C3-8873-4540AEC3CC82}" dt="2023-12-11T02:23:33.513" v="179"/>
          <ac:spMkLst>
            <pc:docMk/>
            <pc:sldMk cId="0" sldId="276"/>
            <ac:spMk id="11" creationId="{52FE46DF-0A51-5699-1E56-C1E7F3E23082}"/>
          </ac:spMkLst>
        </pc:spChg>
        <pc:spChg chg="mod">
          <ac:chgData name="MAI NGUYEN HOANG" userId="24336e15-97e9-48a5-9f79-a4193c3b5949" providerId="ADAL" clId="{293F132F-5194-40C3-8873-4540AEC3CC82}" dt="2023-12-11T02:23:33.513" v="179"/>
          <ac:spMkLst>
            <pc:docMk/>
            <pc:sldMk cId="0" sldId="276"/>
            <ac:spMk id="12" creationId="{17C71069-487A-88B4-0781-6D5923A7D3B5}"/>
          </ac:spMkLst>
        </pc:spChg>
        <pc:spChg chg="mod">
          <ac:chgData name="MAI NGUYEN HOANG" userId="24336e15-97e9-48a5-9f79-a4193c3b5949" providerId="ADAL" clId="{293F132F-5194-40C3-8873-4540AEC3CC82}" dt="2023-12-11T03:16:23.849" v="444"/>
          <ac:spMkLst>
            <pc:docMk/>
            <pc:sldMk cId="0" sldId="276"/>
            <ac:spMk id="15" creationId="{70AA1CFD-73E5-2C57-95DE-671C40093AE6}"/>
          </ac:spMkLst>
        </pc:spChg>
        <pc:spChg chg="mod">
          <ac:chgData name="MAI NGUYEN HOANG" userId="24336e15-97e9-48a5-9f79-a4193c3b5949" providerId="ADAL" clId="{293F132F-5194-40C3-8873-4540AEC3CC82}" dt="2023-12-11T03:16:23.849" v="444"/>
          <ac:spMkLst>
            <pc:docMk/>
            <pc:sldMk cId="0" sldId="276"/>
            <ac:spMk id="16" creationId="{BD3FD9E3-4CBD-9A6F-BCBB-1B37512EB016}"/>
          </ac:spMkLst>
        </pc:spChg>
        <pc:spChg chg="mod">
          <ac:chgData name="MAI NGUYEN HOANG" userId="24336e15-97e9-48a5-9f79-a4193c3b5949" providerId="ADAL" clId="{293F132F-5194-40C3-8873-4540AEC3CC82}" dt="2023-12-11T03:16:23.849" v="444"/>
          <ac:spMkLst>
            <pc:docMk/>
            <pc:sldMk cId="0" sldId="276"/>
            <ac:spMk id="17" creationId="{6A81EE90-8A70-B057-325D-BF6C6FFCBBB0}"/>
          </ac:spMkLst>
        </pc:spChg>
        <pc:spChg chg="mod">
          <ac:chgData name="MAI NGUYEN HOANG" userId="24336e15-97e9-48a5-9f79-a4193c3b5949" providerId="ADAL" clId="{293F132F-5194-40C3-8873-4540AEC3CC82}" dt="2023-12-11T03:17:43.479" v="450"/>
          <ac:spMkLst>
            <pc:docMk/>
            <pc:sldMk cId="0" sldId="276"/>
            <ac:spMk id="19" creationId="{CDE64521-C0AD-FDFF-3255-612CC55BCFE7}"/>
          </ac:spMkLst>
        </pc:spChg>
        <pc:spChg chg="mod">
          <ac:chgData name="MAI NGUYEN HOANG" userId="24336e15-97e9-48a5-9f79-a4193c3b5949" providerId="ADAL" clId="{293F132F-5194-40C3-8873-4540AEC3CC82}" dt="2023-12-11T03:17:43.479" v="450"/>
          <ac:spMkLst>
            <pc:docMk/>
            <pc:sldMk cId="0" sldId="276"/>
            <ac:spMk id="21" creationId="{69E0A62F-73FD-A9C2-D52A-6C36EAEFFBB3}"/>
          </ac:spMkLst>
        </pc:spChg>
        <pc:spChg chg="mod">
          <ac:chgData name="MAI NGUYEN HOANG" userId="24336e15-97e9-48a5-9f79-a4193c3b5949" providerId="ADAL" clId="{293F132F-5194-40C3-8873-4540AEC3CC82}" dt="2023-12-11T03:17:43.479" v="450"/>
          <ac:spMkLst>
            <pc:docMk/>
            <pc:sldMk cId="0" sldId="276"/>
            <ac:spMk id="22" creationId="{09F18B79-DAB6-EAF4-E0A3-4EA53065F95B}"/>
          </ac:spMkLst>
        </pc:spChg>
        <pc:grpChg chg="del">
          <ac:chgData name="MAI NGUYEN HOANG" userId="24336e15-97e9-48a5-9f79-a4193c3b5949" providerId="ADAL" clId="{293F132F-5194-40C3-8873-4540AEC3CC82}" dt="2023-12-11T02:23:28.481" v="178" actId="478"/>
          <ac:grpSpMkLst>
            <pc:docMk/>
            <pc:sldMk cId="0" sldId="276"/>
            <ac:grpSpMk id="4" creationId="{00000000-0000-0000-0000-000000000000}"/>
          </ac:grpSpMkLst>
        </pc:grpChg>
        <pc:grpChg chg="add mod">
          <ac:chgData name="MAI NGUYEN HOANG" userId="24336e15-97e9-48a5-9f79-a4193c3b5949" providerId="ADAL" clId="{293F132F-5194-40C3-8873-4540AEC3CC82}" dt="2023-12-11T02:23:38.093" v="182" actId="1036"/>
          <ac:grpSpMkLst>
            <pc:docMk/>
            <pc:sldMk cId="0" sldId="276"/>
            <ac:grpSpMk id="8" creationId="{1104E222-FAEF-E55D-EC3F-6130E4DED76C}"/>
          </ac:grpSpMkLst>
        </pc:grpChg>
        <pc:grpChg chg="mod">
          <ac:chgData name="MAI NGUYEN HOANG" userId="24336e15-97e9-48a5-9f79-a4193c3b5949" providerId="ADAL" clId="{293F132F-5194-40C3-8873-4540AEC3CC82}" dt="2023-12-11T02:23:33.513" v="179"/>
          <ac:grpSpMkLst>
            <pc:docMk/>
            <pc:sldMk cId="0" sldId="276"/>
            <ac:grpSpMk id="10" creationId="{7D6932C4-664B-B3ED-7B4A-60B474E48F0A}"/>
          </ac:grpSpMkLst>
        </pc:grpChg>
        <pc:grpChg chg="add mod">
          <ac:chgData name="MAI NGUYEN HOANG" userId="24336e15-97e9-48a5-9f79-a4193c3b5949" providerId="ADAL" clId="{293F132F-5194-40C3-8873-4540AEC3CC82}" dt="2023-12-11T03:16:25.186" v="445" actId="1076"/>
          <ac:grpSpMkLst>
            <pc:docMk/>
            <pc:sldMk cId="0" sldId="276"/>
            <ac:grpSpMk id="13" creationId="{999D1059-09A9-46DD-C591-02715CDA7EDF}"/>
          </ac:grpSpMkLst>
        </pc:grpChg>
        <pc:grpChg chg="mod">
          <ac:chgData name="MAI NGUYEN HOANG" userId="24336e15-97e9-48a5-9f79-a4193c3b5949" providerId="ADAL" clId="{293F132F-5194-40C3-8873-4540AEC3CC82}" dt="2023-12-11T03:16:23.849" v="444"/>
          <ac:grpSpMkLst>
            <pc:docMk/>
            <pc:sldMk cId="0" sldId="276"/>
            <ac:grpSpMk id="14" creationId="{83E034EC-699C-18C3-40D5-45D0F3D1FE6B}"/>
          </ac:grpSpMkLst>
        </pc:grpChg>
        <pc:grpChg chg="add mod">
          <ac:chgData name="MAI NGUYEN HOANG" userId="24336e15-97e9-48a5-9f79-a4193c3b5949" providerId="ADAL" clId="{293F132F-5194-40C3-8873-4540AEC3CC82}" dt="2023-12-11T03:17:45.319" v="451" actId="1076"/>
          <ac:grpSpMkLst>
            <pc:docMk/>
            <pc:sldMk cId="0" sldId="276"/>
            <ac:grpSpMk id="18" creationId="{C5732FC1-7E1B-BCB7-F5B2-FDF2DADC7251}"/>
          </ac:grpSpMkLst>
        </pc:grpChg>
        <pc:grpChg chg="mod">
          <ac:chgData name="MAI NGUYEN HOANG" userId="24336e15-97e9-48a5-9f79-a4193c3b5949" providerId="ADAL" clId="{293F132F-5194-40C3-8873-4540AEC3CC82}" dt="2023-12-11T03:17:43.479" v="450"/>
          <ac:grpSpMkLst>
            <pc:docMk/>
            <pc:sldMk cId="0" sldId="276"/>
            <ac:grpSpMk id="20" creationId="{E7EA1DCE-D216-B995-ECD6-E0AF7AC3B03D}"/>
          </ac:grpSpMkLst>
        </pc:grpChg>
      </pc:sldChg>
      <pc:sldChg chg="addSp delSp modSp mod modAnim">
        <pc:chgData name="MAI NGUYEN HOANG" userId="24336e15-97e9-48a5-9f79-a4193c3b5949" providerId="ADAL" clId="{293F132F-5194-40C3-8873-4540AEC3CC82}" dt="2023-12-11T03:18:36.799" v="469" actId="1076"/>
        <pc:sldMkLst>
          <pc:docMk/>
          <pc:sldMk cId="0" sldId="277"/>
        </pc:sldMkLst>
        <pc:spChg chg="del">
          <ac:chgData name="MAI NGUYEN HOANG" userId="24336e15-97e9-48a5-9f79-a4193c3b5949" providerId="ADAL" clId="{293F132F-5194-40C3-8873-4540AEC3CC82}" dt="2023-12-11T02:28:25.167" v="206" actId="478"/>
          <ac:spMkLst>
            <pc:docMk/>
            <pc:sldMk cId="0" sldId="277"/>
            <ac:spMk id="2" creationId="{00000000-0000-0000-0000-000000000000}"/>
          </ac:spMkLst>
        </pc:spChg>
        <pc:spChg chg="mod">
          <ac:chgData name="MAI NGUYEN HOANG" userId="24336e15-97e9-48a5-9f79-a4193c3b5949" providerId="ADAL" clId="{293F132F-5194-40C3-8873-4540AEC3CC82}" dt="2023-12-11T03:17:59.240" v="455" actId="1076"/>
          <ac:spMkLst>
            <pc:docMk/>
            <pc:sldMk cId="0" sldId="277"/>
            <ac:spMk id="3" creationId="{00000000-0000-0000-0000-000000000000}"/>
          </ac:spMkLst>
        </pc:spChg>
        <pc:spChg chg="del">
          <ac:chgData name="MAI NGUYEN HOANG" userId="24336e15-97e9-48a5-9f79-a4193c3b5949" providerId="ADAL" clId="{293F132F-5194-40C3-8873-4540AEC3CC82}" dt="2023-12-11T02:28:25.167" v="206" actId="478"/>
          <ac:spMkLst>
            <pc:docMk/>
            <pc:sldMk cId="0" sldId="277"/>
            <ac:spMk id="7" creationId="{00000000-0000-0000-0000-000000000000}"/>
          </ac:spMkLst>
        </pc:spChg>
        <pc:spChg chg="mod">
          <ac:chgData name="MAI NGUYEN HOANG" userId="24336e15-97e9-48a5-9f79-a4193c3b5949" providerId="ADAL" clId="{293F132F-5194-40C3-8873-4540AEC3CC82}" dt="2023-12-11T02:28:31.402" v="207"/>
          <ac:spMkLst>
            <pc:docMk/>
            <pc:sldMk cId="0" sldId="277"/>
            <ac:spMk id="9" creationId="{40213305-FEBC-F9AD-574A-6F026201119D}"/>
          </ac:spMkLst>
        </pc:spChg>
        <pc:spChg chg="mod">
          <ac:chgData name="MAI NGUYEN HOANG" userId="24336e15-97e9-48a5-9f79-a4193c3b5949" providerId="ADAL" clId="{293F132F-5194-40C3-8873-4540AEC3CC82}" dt="2023-12-11T02:28:31.402" v="207"/>
          <ac:spMkLst>
            <pc:docMk/>
            <pc:sldMk cId="0" sldId="277"/>
            <ac:spMk id="11" creationId="{DD465863-9E4C-A32C-BBD9-838C2A4105F7}"/>
          </ac:spMkLst>
        </pc:spChg>
        <pc:spChg chg="mod">
          <ac:chgData name="MAI NGUYEN HOANG" userId="24336e15-97e9-48a5-9f79-a4193c3b5949" providerId="ADAL" clId="{293F132F-5194-40C3-8873-4540AEC3CC82}" dt="2023-12-11T02:28:31.402" v="207"/>
          <ac:spMkLst>
            <pc:docMk/>
            <pc:sldMk cId="0" sldId="277"/>
            <ac:spMk id="12" creationId="{8FC879DB-A807-CF3E-8F05-B465AA0E0DBB}"/>
          </ac:spMkLst>
        </pc:spChg>
        <pc:spChg chg="mod">
          <ac:chgData name="MAI NGUYEN HOANG" userId="24336e15-97e9-48a5-9f79-a4193c3b5949" providerId="ADAL" clId="{293F132F-5194-40C3-8873-4540AEC3CC82}" dt="2023-12-11T03:17:47.877" v="452"/>
          <ac:spMkLst>
            <pc:docMk/>
            <pc:sldMk cId="0" sldId="277"/>
            <ac:spMk id="14" creationId="{5203D00E-EAC0-FEE9-C360-B59C83A3DB1A}"/>
          </ac:spMkLst>
        </pc:spChg>
        <pc:spChg chg="mod">
          <ac:chgData name="MAI NGUYEN HOANG" userId="24336e15-97e9-48a5-9f79-a4193c3b5949" providerId="ADAL" clId="{293F132F-5194-40C3-8873-4540AEC3CC82}" dt="2023-12-11T03:17:47.877" v="452"/>
          <ac:spMkLst>
            <pc:docMk/>
            <pc:sldMk cId="0" sldId="277"/>
            <ac:spMk id="16" creationId="{8FF5248A-D6DE-71EB-A4B6-1AD7F06CB1EF}"/>
          </ac:spMkLst>
        </pc:spChg>
        <pc:spChg chg="mod">
          <ac:chgData name="MAI NGUYEN HOANG" userId="24336e15-97e9-48a5-9f79-a4193c3b5949" providerId="ADAL" clId="{293F132F-5194-40C3-8873-4540AEC3CC82}" dt="2023-12-11T03:17:47.877" v="452"/>
          <ac:spMkLst>
            <pc:docMk/>
            <pc:sldMk cId="0" sldId="277"/>
            <ac:spMk id="17" creationId="{86C6D10B-7070-3244-BD78-7AE8D72CF750}"/>
          </ac:spMkLst>
        </pc:spChg>
        <pc:spChg chg="add mod">
          <ac:chgData name="MAI NGUYEN HOANG" userId="24336e15-97e9-48a5-9f79-a4193c3b5949" providerId="ADAL" clId="{293F132F-5194-40C3-8873-4540AEC3CC82}" dt="2023-12-11T03:18:29.476" v="464" actId="1076"/>
          <ac:spMkLst>
            <pc:docMk/>
            <pc:sldMk cId="0" sldId="277"/>
            <ac:spMk id="18" creationId="{C277F919-19AD-805E-12AA-E2E23672A5C7}"/>
          </ac:spMkLst>
        </pc:spChg>
        <pc:spChg chg="add mod">
          <ac:chgData name="MAI NGUYEN HOANG" userId="24336e15-97e9-48a5-9f79-a4193c3b5949" providerId="ADAL" clId="{293F132F-5194-40C3-8873-4540AEC3CC82}" dt="2023-12-11T03:18:36.799" v="469" actId="1076"/>
          <ac:spMkLst>
            <pc:docMk/>
            <pc:sldMk cId="0" sldId="277"/>
            <ac:spMk id="19" creationId="{DF7554A1-6271-3E22-7EC3-EFAE8E7711BD}"/>
          </ac:spMkLst>
        </pc:spChg>
        <pc:spChg chg="add mod">
          <ac:chgData name="MAI NGUYEN HOANG" userId="24336e15-97e9-48a5-9f79-a4193c3b5949" providerId="ADAL" clId="{293F132F-5194-40C3-8873-4540AEC3CC82}" dt="2023-12-11T03:18:31.147" v="465" actId="1076"/>
          <ac:spMkLst>
            <pc:docMk/>
            <pc:sldMk cId="0" sldId="277"/>
            <ac:spMk id="20" creationId="{349165EE-54D5-1D3A-CCCC-FF17DAD44C22}"/>
          </ac:spMkLst>
        </pc:spChg>
        <pc:grpChg chg="del">
          <ac:chgData name="MAI NGUYEN HOANG" userId="24336e15-97e9-48a5-9f79-a4193c3b5949" providerId="ADAL" clId="{293F132F-5194-40C3-8873-4540AEC3CC82}" dt="2023-12-11T02:28:25.167" v="206" actId="478"/>
          <ac:grpSpMkLst>
            <pc:docMk/>
            <pc:sldMk cId="0" sldId="277"/>
            <ac:grpSpMk id="4" creationId="{00000000-0000-0000-0000-000000000000}"/>
          </ac:grpSpMkLst>
        </pc:grpChg>
        <pc:grpChg chg="add mod">
          <ac:chgData name="MAI NGUYEN HOANG" userId="24336e15-97e9-48a5-9f79-a4193c3b5949" providerId="ADAL" clId="{293F132F-5194-40C3-8873-4540AEC3CC82}" dt="2023-12-11T02:28:38.124" v="214" actId="1037"/>
          <ac:grpSpMkLst>
            <pc:docMk/>
            <pc:sldMk cId="0" sldId="277"/>
            <ac:grpSpMk id="8" creationId="{B42109EF-325A-F3B5-4D7A-D663707E68B4}"/>
          </ac:grpSpMkLst>
        </pc:grpChg>
        <pc:grpChg chg="mod">
          <ac:chgData name="MAI NGUYEN HOANG" userId="24336e15-97e9-48a5-9f79-a4193c3b5949" providerId="ADAL" clId="{293F132F-5194-40C3-8873-4540AEC3CC82}" dt="2023-12-11T02:28:31.402" v="207"/>
          <ac:grpSpMkLst>
            <pc:docMk/>
            <pc:sldMk cId="0" sldId="277"/>
            <ac:grpSpMk id="10" creationId="{BC4353C9-E897-BB73-A242-7517D1141E08}"/>
          </ac:grpSpMkLst>
        </pc:grpChg>
        <pc:grpChg chg="add mod">
          <ac:chgData name="MAI NGUYEN HOANG" userId="24336e15-97e9-48a5-9f79-a4193c3b5949" providerId="ADAL" clId="{293F132F-5194-40C3-8873-4540AEC3CC82}" dt="2023-12-11T03:17:49.383" v="453" actId="1076"/>
          <ac:grpSpMkLst>
            <pc:docMk/>
            <pc:sldMk cId="0" sldId="277"/>
            <ac:grpSpMk id="13" creationId="{DE8D49DD-6302-3D1E-5672-FD6906EC68AB}"/>
          </ac:grpSpMkLst>
        </pc:grpChg>
        <pc:grpChg chg="mod">
          <ac:chgData name="MAI NGUYEN HOANG" userId="24336e15-97e9-48a5-9f79-a4193c3b5949" providerId="ADAL" clId="{293F132F-5194-40C3-8873-4540AEC3CC82}" dt="2023-12-11T03:17:47.877" v="452"/>
          <ac:grpSpMkLst>
            <pc:docMk/>
            <pc:sldMk cId="0" sldId="277"/>
            <ac:grpSpMk id="15" creationId="{DD3611E2-D003-0F96-A5D7-DC826D8ADC16}"/>
          </ac:grpSpMkLst>
        </pc:grpChg>
      </pc:sldChg>
      <pc:sldChg chg="del">
        <pc:chgData name="MAI NGUYEN HOANG" userId="24336e15-97e9-48a5-9f79-a4193c3b5949" providerId="ADAL" clId="{293F132F-5194-40C3-8873-4540AEC3CC82}" dt="2023-12-11T02:29:58.940" v="236" actId="47"/>
        <pc:sldMkLst>
          <pc:docMk/>
          <pc:sldMk cId="0" sldId="278"/>
        </pc:sldMkLst>
      </pc:sldChg>
      <pc:sldChg chg="addSp modSp mod modAnim">
        <pc:chgData name="MAI NGUYEN HOANG" userId="24336e15-97e9-48a5-9f79-a4193c3b5949" providerId="ADAL" clId="{293F132F-5194-40C3-8873-4540AEC3CC82}" dt="2023-12-11T03:46:36.350" v="533"/>
        <pc:sldMkLst>
          <pc:docMk/>
          <pc:sldMk cId="0" sldId="279"/>
        </pc:sldMkLst>
        <pc:spChg chg="mod">
          <ac:chgData name="MAI NGUYEN HOANG" userId="24336e15-97e9-48a5-9f79-a4193c3b5949" providerId="ADAL" clId="{293F132F-5194-40C3-8873-4540AEC3CC82}" dt="2023-12-11T02:31:11.425" v="252" actId="20577"/>
          <ac:spMkLst>
            <pc:docMk/>
            <pc:sldMk cId="0" sldId="279"/>
            <ac:spMk id="3" creationId="{00000000-0000-0000-0000-000000000000}"/>
          </ac:spMkLst>
        </pc:spChg>
        <pc:spChg chg="mod">
          <ac:chgData name="MAI NGUYEN HOANG" userId="24336e15-97e9-48a5-9f79-a4193c3b5949" providerId="ADAL" clId="{293F132F-5194-40C3-8873-4540AEC3CC82}" dt="2023-12-11T02:30:52.510" v="250" actId="1076"/>
          <ac:spMkLst>
            <pc:docMk/>
            <pc:sldMk cId="0" sldId="279"/>
            <ac:spMk id="6" creationId="{00000000-0000-0000-0000-000000000000}"/>
          </ac:spMkLst>
        </pc:spChg>
        <pc:spChg chg="mod">
          <ac:chgData name="MAI NGUYEN HOANG" userId="24336e15-97e9-48a5-9f79-a4193c3b5949" providerId="ADAL" clId="{293F132F-5194-40C3-8873-4540AEC3CC82}" dt="2023-12-11T02:30:26.856" v="241"/>
          <ac:spMkLst>
            <pc:docMk/>
            <pc:sldMk cId="0" sldId="279"/>
            <ac:spMk id="9" creationId="{B87F6F27-5248-A73A-C5A6-BE969FDC2338}"/>
          </ac:spMkLst>
        </pc:spChg>
        <pc:spChg chg="mod">
          <ac:chgData name="MAI NGUYEN HOANG" userId="24336e15-97e9-48a5-9f79-a4193c3b5949" providerId="ADAL" clId="{293F132F-5194-40C3-8873-4540AEC3CC82}" dt="2023-12-11T02:30:26.856" v="241"/>
          <ac:spMkLst>
            <pc:docMk/>
            <pc:sldMk cId="0" sldId="279"/>
            <ac:spMk id="10" creationId="{54D954A0-EDB1-E86B-61B3-6C3B03948310}"/>
          </ac:spMkLst>
        </pc:spChg>
        <pc:spChg chg="mod">
          <ac:chgData name="MAI NGUYEN HOANG" userId="24336e15-97e9-48a5-9f79-a4193c3b5949" providerId="ADAL" clId="{293F132F-5194-40C3-8873-4540AEC3CC82}" dt="2023-12-11T02:30:26.856" v="241"/>
          <ac:spMkLst>
            <pc:docMk/>
            <pc:sldMk cId="0" sldId="279"/>
            <ac:spMk id="11" creationId="{5784564A-D699-F2B4-7277-22ADA2D5DF98}"/>
          </ac:spMkLst>
        </pc:spChg>
        <pc:spChg chg="add mod">
          <ac:chgData name="MAI NGUYEN HOANG" userId="24336e15-97e9-48a5-9f79-a4193c3b5949" providerId="ADAL" clId="{293F132F-5194-40C3-8873-4540AEC3CC82}" dt="2023-12-11T03:24:49.463" v="516" actId="962"/>
          <ac:spMkLst>
            <pc:docMk/>
            <pc:sldMk cId="0" sldId="279"/>
            <ac:spMk id="12" creationId="{86792B5A-08AF-C77C-0C96-33054531D4A7}"/>
          </ac:spMkLst>
        </pc:spChg>
        <pc:spChg chg="add mod">
          <ac:chgData name="MAI NGUYEN HOANG" userId="24336e15-97e9-48a5-9f79-a4193c3b5949" providerId="ADAL" clId="{293F132F-5194-40C3-8873-4540AEC3CC82}" dt="2023-12-11T03:18:58.059" v="472" actId="1076"/>
          <ac:spMkLst>
            <pc:docMk/>
            <pc:sldMk cId="0" sldId="279"/>
            <ac:spMk id="13" creationId="{8FD43B07-FF92-F3B7-E5E3-C3AC8F975A1A}"/>
          </ac:spMkLst>
        </pc:spChg>
        <pc:spChg chg="add mod">
          <ac:chgData name="MAI NGUYEN HOANG" userId="24336e15-97e9-48a5-9f79-a4193c3b5949" providerId="ADAL" clId="{293F132F-5194-40C3-8873-4540AEC3CC82}" dt="2023-12-11T03:19:01.192" v="473" actId="1076"/>
          <ac:spMkLst>
            <pc:docMk/>
            <pc:sldMk cId="0" sldId="279"/>
            <ac:spMk id="14" creationId="{FBF9817E-E42A-F1A8-252B-E08E6DBF06DE}"/>
          </ac:spMkLst>
        </pc:spChg>
        <pc:spChg chg="add mod">
          <ac:chgData name="MAI NGUYEN HOANG" userId="24336e15-97e9-48a5-9f79-a4193c3b5949" providerId="ADAL" clId="{293F132F-5194-40C3-8873-4540AEC3CC82}" dt="2023-12-11T03:19:42.593" v="482" actId="1076"/>
          <ac:spMkLst>
            <pc:docMk/>
            <pc:sldMk cId="0" sldId="279"/>
            <ac:spMk id="15" creationId="{775741FF-6EC2-C069-5B37-8FC3B08C962D}"/>
          </ac:spMkLst>
        </pc:spChg>
        <pc:spChg chg="add mod">
          <ac:chgData name="MAI NGUYEN HOANG" userId="24336e15-97e9-48a5-9f79-a4193c3b5949" providerId="ADAL" clId="{293F132F-5194-40C3-8873-4540AEC3CC82}" dt="2023-12-11T03:19:45.112" v="483" actId="1076"/>
          <ac:spMkLst>
            <pc:docMk/>
            <pc:sldMk cId="0" sldId="279"/>
            <ac:spMk id="16" creationId="{D3648472-E012-2A72-0E99-C18CC8366EAA}"/>
          </ac:spMkLst>
        </pc:spChg>
        <pc:spChg chg="add mod">
          <ac:chgData name="MAI NGUYEN HOANG" userId="24336e15-97e9-48a5-9f79-a4193c3b5949" providerId="ADAL" clId="{293F132F-5194-40C3-8873-4540AEC3CC82}" dt="2023-12-11T03:19:37.624" v="478" actId="1076"/>
          <ac:spMkLst>
            <pc:docMk/>
            <pc:sldMk cId="0" sldId="279"/>
            <ac:spMk id="17" creationId="{86ECDF8B-59F2-5E61-92E4-255262BC2ED4}"/>
          </ac:spMkLst>
        </pc:spChg>
        <pc:spChg chg="add mod">
          <ac:chgData name="MAI NGUYEN HOANG" userId="24336e15-97e9-48a5-9f79-a4193c3b5949" providerId="ADAL" clId="{293F132F-5194-40C3-8873-4540AEC3CC82}" dt="2023-12-11T03:19:38.878" v="479" actId="1076"/>
          <ac:spMkLst>
            <pc:docMk/>
            <pc:sldMk cId="0" sldId="279"/>
            <ac:spMk id="18" creationId="{2AC66BE3-18A7-536C-DE69-561FDB9241B4}"/>
          </ac:spMkLst>
        </pc:spChg>
        <pc:spChg chg="add mod">
          <ac:chgData name="MAI NGUYEN HOANG" userId="24336e15-97e9-48a5-9f79-a4193c3b5949" providerId="ADAL" clId="{293F132F-5194-40C3-8873-4540AEC3CC82}" dt="2023-12-11T03:19:41.008" v="481" actId="1076"/>
          <ac:spMkLst>
            <pc:docMk/>
            <pc:sldMk cId="0" sldId="279"/>
            <ac:spMk id="19" creationId="{FDDD072C-CA2E-029F-20C2-65E1F0E3A79C}"/>
          </ac:spMkLst>
        </pc:spChg>
        <pc:spChg chg="add mod">
          <ac:chgData name="MAI NGUYEN HOANG" userId="24336e15-97e9-48a5-9f79-a4193c3b5949" providerId="ADAL" clId="{293F132F-5194-40C3-8873-4540AEC3CC82}" dt="2023-12-11T03:19:39.949" v="480" actId="1076"/>
          <ac:spMkLst>
            <pc:docMk/>
            <pc:sldMk cId="0" sldId="279"/>
            <ac:spMk id="20" creationId="{08F1C39A-FD6E-FC80-F965-670934EDE959}"/>
          </ac:spMkLst>
        </pc:spChg>
        <pc:grpChg chg="add mod">
          <ac:chgData name="MAI NGUYEN HOANG" userId="24336e15-97e9-48a5-9f79-a4193c3b5949" providerId="ADAL" clId="{293F132F-5194-40C3-8873-4540AEC3CC82}" dt="2023-12-11T02:30:30.437" v="242" actId="1076"/>
          <ac:grpSpMkLst>
            <pc:docMk/>
            <pc:sldMk cId="0" sldId="279"/>
            <ac:grpSpMk id="7" creationId="{B6D139E9-15BC-EDCB-18C7-A0FD3D7D648A}"/>
          </ac:grpSpMkLst>
        </pc:grpChg>
        <pc:grpChg chg="mod">
          <ac:chgData name="MAI NGUYEN HOANG" userId="24336e15-97e9-48a5-9f79-a4193c3b5949" providerId="ADAL" clId="{293F132F-5194-40C3-8873-4540AEC3CC82}" dt="2023-12-11T02:30:26.856" v="241"/>
          <ac:grpSpMkLst>
            <pc:docMk/>
            <pc:sldMk cId="0" sldId="279"/>
            <ac:grpSpMk id="8" creationId="{651BC934-112D-FFA7-94B9-248F3748160F}"/>
          </ac:grpSpMkLst>
        </pc:grpChg>
      </pc:sldChg>
      <pc:sldChg chg="addSp modSp mod">
        <pc:chgData name="MAI NGUYEN HOANG" userId="24336e15-97e9-48a5-9f79-a4193c3b5949" providerId="ADAL" clId="{293F132F-5194-40C3-8873-4540AEC3CC82}" dt="2023-12-11T03:25:41.245" v="520" actId="962"/>
        <pc:sldMkLst>
          <pc:docMk/>
          <pc:sldMk cId="0" sldId="280"/>
        </pc:sldMkLst>
        <pc:spChg chg="mod">
          <ac:chgData name="MAI NGUYEN HOANG" userId="24336e15-97e9-48a5-9f79-a4193c3b5949" providerId="ADAL" clId="{293F132F-5194-40C3-8873-4540AEC3CC82}" dt="2023-12-11T03:25:26.362" v="519" actId="962"/>
          <ac:spMkLst>
            <pc:docMk/>
            <pc:sldMk cId="0" sldId="280"/>
            <ac:spMk id="4" creationId="{00000000-0000-0000-0000-000000000000}"/>
          </ac:spMkLst>
        </pc:spChg>
        <pc:spChg chg="mod">
          <ac:chgData name="MAI NGUYEN HOANG" userId="24336e15-97e9-48a5-9f79-a4193c3b5949" providerId="ADAL" clId="{293F132F-5194-40C3-8873-4540AEC3CC82}" dt="2023-12-11T02:31:55.408" v="261" actId="12788"/>
          <ac:spMkLst>
            <pc:docMk/>
            <pc:sldMk cId="0" sldId="280"/>
            <ac:spMk id="5" creationId="{00000000-0000-0000-0000-000000000000}"/>
          </ac:spMkLst>
        </pc:spChg>
        <pc:spChg chg="mod">
          <ac:chgData name="MAI NGUYEN HOANG" userId="24336e15-97e9-48a5-9f79-a4193c3b5949" providerId="ADAL" clId="{293F132F-5194-40C3-8873-4540AEC3CC82}" dt="2023-12-11T03:25:13.734" v="518" actId="962"/>
          <ac:spMkLst>
            <pc:docMk/>
            <pc:sldMk cId="0" sldId="280"/>
            <ac:spMk id="8" creationId="{00000000-0000-0000-0000-000000000000}"/>
          </ac:spMkLst>
        </pc:spChg>
        <pc:spChg chg="add mod">
          <ac:chgData name="MAI NGUYEN HOANG" userId="24336e15-97e9-48a5-9f79-a4193c3b5949" providerId="ADAL" clId="{293F132F-5194-40C3-8873-4540AEC3CC82}" dt="2023-12-11T03:25:41.245" v="520" actId="962"/>
          <ac:spMkLst>
            <pc:docMk/>
            <pc:sldMk cId="0" sldId="280"/>
            <ac:spMk id="10" creationId="{8F83E3CA-D52C-583D-33EF-1DD6B2CF7ED4}"/>
          </ac:spMkLst>
        </pc:spChg>
        <pc:spChg chg="add mod">
          <ac:chgData name="MAI NGUYEN HOANG" userId="24336e15-97e9-48a5-9f79-a4193c3b5949" providerId="ADAL" clId="{293F132F-5194-40C3-8873-4540AEC3CC82}" dt="2023-12-11T03:24:37.053" v="504" actId="1076"/>
          <ac:spMkLst>
            <pc:docMk/>
            <pc:sldMk cId="0" sldId="280"/>
            <ac:spMk id="11" creationId="{4EB8770C-B2B0-E873-73DF-8A285EE5A674}"/>
          </ac:spMkLst>
        </pc:spChg>
      </pc:sldChg>
      <pc:sldChg chg="del">
        <pc:chgData name="MAI NGUYEN HOANG" userId="24336e15-97e9-48a5-9f79-a4193c3b5949" providerId="ADAL" clId="{293F132F-5194-40C3-8873-4540AEC3CC82}" dt="2023-12-11T02:32:06.241" v="262" actId="47"/>
        <pc:sldMkLst>
          <pc:docMk/>
          <pc:sldMk cId="0" sldId="281"/>
        </pc:sldMkLst>
      </pc:sldChg>
      <pc:sldChg chg="del">
        <pc:chgData name="MAI NGUYEN HOANG" userId="24336e15-97e9-48a5-9f79-a4193c3b5949" providerId="ADAL" clId="{293F132F-5194-40C3-8873-4540AEC3CC82}" dt="2023-12-11T02:32:06.241" v="262" actId="47"/>
        <pc:sldMkLst>
          <pc:docMk/>
          <pc:sldMk cId="0" sldId="282"/>
        </pc:sldMkLst>
      </pc:sldChg>
      <pc:sldChg chg="del">
        <pc:chgData name="MAI NGUYEN HOANG" userId="24336e15-97e9-48a5-9f79-a4193c3b5949" providerId="ADAL" clId="{293F132F-5194-40C3-8873-4540AEC3CC82}" dt="2023-12-11T02:32:06.241" v="262" actId="47"/>
        <pc:sldMkLst>
          <pc:docMk/>
          <pc:sldMk cId="0" sldId="283"/>
        </pc:sldMkLst>
      </pc:sldChg>
      <pc:sldChg chg="del">
        <pc:chgData name="MAI NGUYEN HOANG" userId="24336e15-97e9-48a5-9f79-a4193c3b5949" providerId="ADAL" clId="{293F132F-5194-40C3-8873-4540AEC3CC82}" dt="2023-12-11T02:32:06.241" v="262" actId="47"/>
        <pc:sldMkLst>
          <pc:docMk/>
          <pc:sldMk cId="0" sldId="284"/>
        </pc:sldMkLst>
      </pc:sldChg>
      <pc:sldChg chg="del">
        <pc:chgData name="MAI NGUYEN HOANG" userId="24336e15-97e9-48a5-9f79-a4193c3b5949" providerId="ADAL" clId="{293F132F-5194-40C3-8873-4540AEC3CC82}" dt="2023-12-11T02:32:06.241" v="262" actId="47"/>
        <pc:sldMkLst>
          <pc:docMk/>
          <pc:sldMk cId="0" sldId="285"/>
        </pc:sldMkLst>
      </pc:sldChg>
      <pc:sldChg chg="del">
        <pc:chgData name="MAI NGUYEN HOANG" userId="24336e15-97e9-48a5-9f79-a4193c3b5949" providerId="ADAL" clId="{293F132F-5194-40C3-8873-4540AEC3CC82}" dt="2023-12-11T02:32:06.241" v="262" actId="47"/>
        <pc:sldMkLst>
          <pc:docMk/>
          <pc:sldMk cId="0" sldId="286"/>
        </pc:sldMkLst>
      </pc:sldChg>
      <pc:sldChg chg="del">
        <pc:chgData name="MAI NGUYEN HOANG" userId="24336e15-97e9-48a5-9f79-a4193c3b5949" providerId="ADAL" clId="{293F132F-5194-40C3-8873-4540AEC3CC82}" dt="2023-12-11T02:32:06.241" v="262" actId="47"/>
        <pc:sldMkLst>
          <pc:docMk/>
          <pc:sldMk cId="0" sldId="287"/>
        </pc:sldMkLst>
      </pc:sldChg>
      <pc:sldChg chg="del">
        <pc:chgData name="MAI NGUYEN HOANG" userId="24336e15-97e9-48a5-9f79-a4193c3b5949" providerId="ADAL" clId="{293F132F-5194-40C3-8873-4540AEC3CC82}" dt="2023-12-11T02:32:06.241" v="262" actId="47"/>
        <pc:sldMkLst>
          <pc:docMk/>
          <pc:sldMk cId="0" sldId="288"/>
        </pc:sldMkLst>
      </pc:sldChg>
      <pc:sldChg chg="del">
        <pc:chgData name="MAI NGUYEN HOANG" userId="24336e15-97e9-48a5-9f79-a4193c3b5949" providerId="ADAL" clId="{293F132F-5194-40C3-8873-4540AEC3CC82}" dt="2023-12-11T02:32:06.241" v="262" actId="47"/>
        <pc:sldMkLst>
          <pc:docMk/>
          <pc:sldMk cId="0" sldId="289"/>
        </pc:sldMkLst>
      </pc:sldChg>
      <pc:sldChg chg="del">
        <pc:chgData name="MAI NGUYEN HOANG" userId="24336e15-97e9-48a5-9f79-a4193c3b5949" providerId="ADAL" clId="{293F132F-5194-40C3-8873-4540AEC3CC82}" dt="2023-12-11T02:32:06.241" v="262" actId="47"/>
        <pc:sldMkLst>
          <pc:docMk/>
          <pc:sldMk cId="0" sldId="290"/>
        </pc:sldMkLst>
      </pc:sldChg>
      <pc:sldChg chg="del">
        <pc:chgData name="MAI NGUYEN HOANG" userId="24336e15-97e9-48a5-9f79-a4193c3b5949" providerId="ADAL" clId="{293F132F-5194-40C3-8873-4540AEC3CC82}" dt="2023-12-11T02:32:06.241" v="262" actId="47"/>
        <pc:sldMkLst>
          <pc:docMk/>
          <pc:sldMk cId="0" sldId="291"/>
        </pc:sldMkLst>
      </pc:sldChg>
      <pc:sldChg chg="delSp modSp mod">
        <pc:chgData name="MAI NGUYEN HOANG" userId="24336e15-97e9-48a5-9f79-a4193c3b5949" providerId="ADAL" clId="{293F132F-5194-40C3-8873-4540AEC3CC82}" dt="2023-12-11T03:25:56.998" v="521" actId="962"/>
        <pc:sldMkLst>
          <pc:docMk/>
          <pc:sldMk cId="0" sldId="292"/>
        </pc:sldMkLst>
        <pc:spChg chg="mod">
          <ac:chgData name="MAI NGUYEN HOANG" userId="24336e15-97e9-48a5-9f79-a4193c3b5949" providerId="ADAL" clId="{293F132F-5194-40C3-8873-4540AEC3CC82}" dt="2023-12-11T02:33:58.997" v="266" actId="1076"/>
          <ac:spMkLst>
            <pc:docMk/>
            <pc:sldMk cId="0" sldId="292"/>
            <ac:spMk id="2" creationId="{00000000-0000-0000-0000-000000000000}"/>
          </ac:spMkLst>
        </pc:spChg>
        <pc:spChg chg="mod">
          <ac:chgData name="MAI NGUYEN HOANG" userId="24336e15-97e9-48a5-9f79-a4193c3b5949" providerId="ADAL" clId="{293F132F-5194-40C3-8873-4540AEC3CC82}" dt="2023-12-11T03:25:56.998" v="521" actId="962"/>
          <ac:spMkLst>
            <pc:docMk/>
            <pc:sldMk cId="0" sldId="292"/>
            <ac:spMk id="3" creationId="{00000000-0000-0000-0000-000000000000}"/>
          </ac:spMkLst>
        </pc:spChg>
        <pc:spChg chg="mod">
          <ac:chgData name="MAI NGUYEN HOANG" userId="24336e15-97e9-48a5-9f79-a4193c3b5949" providerId="ADAL" clId="{293F132F-5194-40C3-8873-4540AEC3CC82}" dt="2023-12-11T03:20:18.674" v="485" actId="962"/>
          <ac:spMkLst>
            <pc:docMk/>
            <pc:sldMk cId="0" sldId="292"/>
            <ac:spMk id="4" creationId="{00000000-0000-0000-0000-000000000000}"/>
          </ac:spMkLst>
        </pc:spChg>
        <pc:spChg chg="del">
          <ac:chgData name="MAI NGUYEN HOANG" userId="24336e15-97e9-48a5-9f79-a4193c3b5949" providerId="ADAL" clId="{293F132F-5194-40C3-8873-4540AEC3CC82}" dt="2023-12-11T02:32:09.470" v="263" actId="478"/>
          <ac:spMkLst>
            <pc:docMk/>
            <pc:sldMk cId="0" sldId="292"/>
            <ac:spMk id="5" creationId="{00000000-0000-0000-0000-000000000000}"/>
          </ac:spMkLst>
        </pc:spChg>
        <pc:spChg chg="del">
          <ac:chgData name="MAI NGUYEN HOANG" userId="24336e15-97e9-48a5-9f79-a4193c3b5949" providerId="ADAL" clId="{293F132F-5194-40C3-8873-4540AEC3CC82}" dt="2023-12-11T02:32:10.959" v="264" actId="478"/>
          <ac:spMkLst>
            <pc:docMk/>
            <pc:sldMk cId="0" sldId="292"/>
            <ac:spMk id="6" creationId="{00000000-0000-0000-0000-000000000000}"/>
          </ac:spMkLst>
        </pc:spChg>
        <pc:spChg chg="mod">
          <ac:chgData name="MAI NGUYEN HOANG" userId="24336e15-97e9-48a5-9f79-a4193c3b5949" providerId="ADAL" clId="{293F132F-5194-40C3-8873-4540AEC3CC82}" dt="2023-12-11T02:34:51.678" v="288" actId="12789"/>
          <ac:spMkLst>
            <pc:docMk/>
            <pc:sldMk cId="0" sldId="292"/>
            <ac:spMk id="7" creationId="{00000000-0000-0000-0000-000000000000}"/>
          </ac:spMkLst>
        </pc:spChg>
      </pc:sldChg>
      <pc:sldChg chg="modTransition modAnim">
        <pc:chgData name="MAI NGUYEN HOANG" userId="24336e15-97e9-48a5-9f79-a4193c3b5949" providerId="ADAL" clId="{293F132F-5194-40C3-8873-4540AEC3CC82}" dt="2023-12-11T03:10:40.316" v="390"/>
        <pc:sldMkLst>
          <pc:docMk/>
          <pc:sldMk cId="2774778311" sldId="293"/>
        </pc:sldMkLst>
      </pc:sldChg>
      <pc:sldChg chg="addSp modSp mod modTransition">
        <pc:chgData name="MAI NGUYEN HOANG" userId="24336e15-97e9-48a5-9f79-a4193c3b5949" providerId="ADAL" clId="{293F132F-5194-40C3-8873-4540AEC3CC82}" dt="2023-12-11T03:05:40.247" v="332" actId="1076"/>
        <pc:sldMkLst>
          <pc:docMk/>
          <pc:sldMk cId="2874663687" sldId="294"/>
        </pc:sldMkLst>
        <pc:spChg chg="mod">
          <ac:chgData name="MAI NGUYEN HOANG" userId="24336e15-97e9-48a5-9f79-a4193c3b5949" providerId="ADAL" clId="{293F132F-5194-40C3-8873-4540AEC3CC82}" dt="2023-12-11T03:05:38.509" v="331"/>
          <ac:spMkLst>
            <pc:docMk/>
            <pc:sldMk cId="2874663687" sldId="294"/>
            <ac:spMk id="4" creationId="{D7EDF2E9-D833-2DBA-A5E5-2E079A5E0133}"/>
          </ac:spMkLst>
        </pc:spChg>
        <pc:spChg chg="mod">
          <ac:chgData name="MAI NGUYEN HOANG" userId="24336e15-97e9-48a5-9f79-a4193c3b5949" providerId="ADAL" clId="{293F132F-5194-40C3-8873-4540AEC3CC82}" dt="2023-12-11T03:05:38.509" v="331"/>
          <ac:spMkLst>
            <pc:docMk/>
            <pc:sldMk cId="2874663687" sldId="294"/>
            <ac:spMk id="6" creationId="{33ADDD02-0E39-EFE4-6BFD-70545253B980}"/>
          </ac:spMkLst>
        </pc:spChg>
        <pc:spChg chg="mod">
          <ac:chgData name="MAI NGUYEN HOANG" userId="24336e15-97e9-48a5-9f79-a4193c3b5949" providerId="ADAL" clId="{293F132F-5194-40C3-8873-4540AEC3CC82}" dt="2023-12-11T03:05:38.509" v="331"/>
          <ac:spMkLst>
            <pc:docMk/>
            <pc:sldMk cId="2874663687" sldId="294"/>
            <ac:spMk id="7" creationId="{2C0A8D8E-58AE-809B-6F6F-E89FE1728463}"/>
          </ac:spMkLst>
        </pc:spChg>
        <pc:grpChg chg="add mod">
          <ac:chgData name="MAI NGUYEN HOANG" userId="24336e15-97e9-48a5-9f79-a4193c3b5949" providerId="ADAL" clId="{293F132F-5194-40C3-8873-4540AEC3CC82}" dt="2023-12-11T03:05:40.247" v="332" actId="1076"/>
          <ac:grpSpMkLst>
            <pc:docMk/>
            <pc:sldMk cId="2874663687" sldId="294"/>
            <ac:grpSpMk id="3" creationId="{9F5A5361-269C-F12C-4C3F-850281016BE2}"/>
          </ac:grpSpMkLst>
        </pc:grpChg>
        <pc:grpChg chg="mod">
          <ac:chgData name="MAI NGUYEN HOANG" userId="24336e15-97e9-48a5-9f79-a4193c3b5949" providerId="ADAL" clId="{293F132F-5194-40C3-8873-4540AEC3CC82}" dt="2023-12-11T03:05:38.509" v="331"/>
          <ac:grpSpMkLst>
            <pc:docMk/>
            <pc:sldMk cId="2874663687" sldId="294"/>
            <ac:grpSpMk id="5" creationId="{0D4710D6-F77F-47E1-02D0-6B719E5066F8}"/>
          </ac:grpSpMkLst>
        </pc:grpChg>
      </pc:sldChg>
      <pc:sldChg chg="addSp modSp mod">
        <pc:chgData name="MAI NGUYEN HOANG" userId="24336e15-97e9-48a5-9f79-a4193c3b5949" providerId="ADAL" clId="{293F132F-5194-40C3-8873-4540AEC3CC82}" dt="2023-12-11T03:06:47.798" v="348" actId="1076"/>
        <pc:sldMkLst>
          <pc:docMk/>
          <pc:sldMk cId="151948980" sldId="295"/>
        </pc:sldMkLst>
        <pc:spChg chg="mod">
          <ac:chgData name="MAI NGUYEN HOANG" userId="24336e15-97e9-48a5-9f79-a4193c3b5949" providerId="ADAL" clId="{293F132F-5194-40C3-8873-4540AEC3CC82}" dt="2023-12-11T03:06:44.614" v="347"/>
          <ac:spMkLst>
            <pc:docMk/>
            <pc:sldMk cId="151948980" sldId="295"/>
            <ac:spMk id="22" creationId="{19E541F8-A0B7-3BBC-F96A-207F734FB6BA}"/>
          </ac:spMkLst>
        </pc:spChg>
        <pc:spChg chg="mod">
          <ac:chgData name="MAI NGUYEN HOANG" userId="24336e15-97e9-48a5-9f79-a4193c3b5949" providerId="ADAL" clId="{293F132F-5194-40C3-8873-4540AEC3CC82}" dt="2023-12-11T03:06:44.614" v="347"/>
          <ac:spMkLst>
            <pc:docMk/>
            <pc:sldMk cId="151948980" sldId="295"/>
            <ac:spMk id="24" creationId="{31CF555D-793E-3F14-03E6-30D3F48F35C0}"/>
          </ac:spMkLst>
        </pc:spChg>
        <pc:spChg chg="mod">
          <ac:chgData name="MAI NGUYEN HOANG" userId="24336e15-97e9-48a5-9f79-a4193c3b5949" providerId="ADAL" clId="{293F132F-5194-40C3-8873-4540AEC3CC82}" dt="2023-12-11T03:06:44.614" v="347"/>
          <ac:spMkLst>
            <pc:docMk/>
            <pc:sldMk cId="151948980" sldId="295"/>
            <ac:spMk id="25" creationId="{8A916191-4828-F04A-5106-F67A5A1D5357}"/>
          </ac:spMkLst>
        </pc:spChg>
        <pc:grpChg chg="add mod">
          <ac:chgData name="MAI NGUYEN HOANG" userId="24336e15-97e9-48a5-9f79-a4193c3b5949" providerId="ADAL" clId="{293F132F-5194-40C3-8873-4540AEC3CC82}" dt="2023-12-11T03:06:47.798" v="348" actId="1076"/>
          <ac:grpSpMkLst>
            <pc:docMk/>
            <pc:sldMk cId="151948980" sldId="295"/>
            <ac:grpSpMk id="2" creationId="{F3F10C1A-148C-B81A-7E27-8271CF618CA8}"/>
          </ac:grpSpMkLst>
        </pc:grpChg>
        <pc:grpChg chg="mod">
          <ac:chgData name="MAI NGUYEN HOANG" userId="24336e15-97e9-48a5-9f79-a4193c3b5949" providerId="ADAL" clId="{293F132F-5194-40C3-8873-4540AEC3CC82}" dt="2023-12-11T03:06:44.614" v="347"/>
          <ac:grpSpMkLst>
            <pc:docMk/>
            <pc:sldMk cId="151948980" sldId="295"/>
            <ac:grpSpMk id="23" creationId="{E2C5EB94-EEA0-C5E2-CC7C-0003E3C5CA36}"/>
          </ac:grpSpMkLst>
        </pc:grpChg>
      </pc:sldChg>
      <pc:sldChg chg="addSp modSp add mod ord">
        <pc:chgData name="MAI NGUYEN HOANG" userId="24336e15-97e9-48a5-9f79-a4193c3b5949" providerId="ADAL" clId="{293F132F-5194-40C3-8873-4540AEC3CC82}" dt="2023-12-11T03:14:17.295" v="418" actId="1076"/>
        <pc:sldMkLst>
          <pc:docMk/>
          <pc:sldMk cId="3209758578" sldId="297"/>
        </pc:sldMkLst>
        <pc:spChg chg="mod">
          <ac:chgData name="MAI NGUYEN HOANG" userId="24336e15-97e9-48a5-9f79-a4193c3b5949" providerId="ADAL" clId="{293F132F-5194-40C3-8873-4540AEC3CC82}" dt="2023-12-11T03:14:15.508" v="417"/>
          <ac:spMkLst>
            <pc:docMk/>
            <pc:sldMk cId="3209758578" sldId="297"/>
            <ac:spMk id="7" creationId="{4F9121D3-54F4-1ECC-CAA5-FD42C6125215}"/>
          </ac:spMkLst>
        </pc:spChg>
        <pc:spChg chg="mod">
          <ac:chgData name="MAI NGUYEN HOANG" userId="24336e15-97e9-48a5-9f79-a4193c3b5949" providerId="ADAL" clId="{293F132F-5194-40C3-8873-4540AEC3CC82}" dt="2023-12-11T03:14:15.508" v="417"/>
          <ac:spMkLst>
            <pc:docMk/>
            <pc:sldMk cId="3209758578" sldId="297"/>
            <ac:spMk id="8" creationId="{04D08224-786B-D189-AC46-C27EEB41364A}"/>
          </ac:spMkLst>
        </pc:spChg>
        <pc:spChg chg="mod">
          <ac:chgData name="MAI NGUYEN HOANG" userId="24336e15-97e9-48a5-9f79-a4193c3b5949" providerId="ADAL" clId="{293F132F-5194-40C3-8873-4540AEC3CC82}" dt="2023-12-11T03:14:15.508" v="417"/>
          <ac:spMkLst>
            <pc:docMk/>
            <pc:sldMk cId="3209758578" sldId="297"/>
            <ac:spMk id="18" creationId="{66D0C0CF-B166-CA03-080A-CE81F9D96E34}"/>
          </ac:spMkLst>
        </pc:spChg>
        <pc:grpChg chg="add mod">
          <ac:chgData name="MAI NGUYEN HOANG" userId="24336e15-97e9-48a5-9f79-a4193c3b5949" providerId="ADAL" clId="{293F132F-5194-40C3-8873-4540AEC3CC82}" dt="2023-12-11T03:14:17.295" v="418" actId="1076"/>
          <ac:grpSpMkLst>
            <pc:docMk/>
            <pc:sldMk cId="3209758578" sldId="297"/>
            <ac:grpSpMk id="2" creationId="{86AB6B90-DCCD-78D6-8F16-BEB1CFB6A9F3}"/>
          </ac:grpSpMkLst>
        </pc:grpChg>
        <pc:grpChg chg="mod">
          <ac:chgData name="MAI NGUYEN HOANG" userId="24336e15-97e9-48a5-9f79-a4193c3b5949" providerId="ADAL" clId="{293F132F-5194-40C3-8873-4540AEC3CC82}" dt="2023-12-11T03:14:15.508" v="417"/>
          <ac:grpSpMkLst>
            <pc:docMk/>
            <pc:sldMk cId="3209758578" sldId="297"/>
            <ac:grpSpMk id="6" creationId="{12243F33-3421-BA03-68E1-89C84D4B3558}"/>
          </ac:grpSpMkLst>
        </pc:grpChg>
      </pc:sldChg>
      <pc:sldChg chg="delSp modSp add mod">
        <pc:chgData name="MAI NGUYEN HOANG" userId="24336e15-97e9-48a5-9f79-a4193c3b5949" providerId="ADAL" clId="{293F132F-5194-40C3-8873-4540AEC3CC82}" dt="2023-12-11T02:03:58.413" v="86" actId="1076"/>
        <pc:sldMkLst>
          <pc:docMk/>
          <pc:sldMk cId="3522412933" sldId="298"/>
        </pc:sldMkLst>
        <pc:grpChg chg="del">
          <ac:chgData name="MAI NGUYEN HOANG" userId="24336e15-97e9-48a5-9f79-a4193c3b5949" providerId="ADAL" clId="{293F132F-5194-40C3-8873-4540AEC3CC82}" dt="2023-12-11T02:03:42.144" v="80" actId="478"/>
          <ac:grpSpMkLst>
            <pc:docMk/>
            <pc:sldMk cId="3522412933" sldId="298"/>
            <ac:grpSpMk id="1046" creationId="{BD730B08-1DF6-A7FA-CCCE-D4F335CEB0C4}"/>
          </ac:grpSpMkLst>
        </pc:grpChg>
        <pc:grpChg chg="mod">
          <ac:chgData name="MAI NGUYEN HOANG" userId="24336e15-97e9-48a5-9f79-a4193c3b5949" providerId="ADAL" clId="{293F132F-5194-40C3-8873-4540AEC3CC82}" dt="2023-12-11T02:03:58.413" v="86" actId="1076"/>
          <ac:grpSpMkLst>
            <pc:docMk/>
            <pc:sldMk cId="3522412933" sldId="298"/>
            <ac:grpSpMk id="1047" creationId="{6C37C88B-3447-09AB-DB3A-436484D27AE3}"/>
          </ac:grpSpMkLst>
        </pc:grpChg>
        <pc:grpChg chg="mod">
          <ac:chgData name="MAI NGUYEN HOANG" userId="24336e15-97e9-48a5-9f79-a4193c3b5949" providerId="ADAL" clId="{293F132F-5194-40C3-8873-4540AEC3CC82}" dt="2023-12-11T02:03:58.413" v="86" actId="1076"/>
          <ac:grpSpMkLst>
            <pc:docMk/>
            <pc:sldMk cId="3522412933" sldId="298"/>
            <ac:grpSpMk id="1048" creationId="{4A0C2D62-C299-45E8-4366-95A31E055A53}"/>
          </ac:grpSpMkLst>
        </pc:grpChg>
      </pc:sldChg>
      <pc:sldChg chg="addSp modSp add mod">
        <pc:chgData name="MAI NGUYEN HOANG" userId="24336e15-97e9-48a5-9f79-a4193c3b5949" providerId="ADAL" clId="{293F132F-5194-40C3-8873-4540AEC3CC82}" dt="2023-12-11T03:18:20.575" v="462" actId="1076"/>
        <pc:sldMkLst>
          <pc:docMk/>
          <pc:sldMk cId="2948589307" sldId="299"/>
        </pc:sldMkLst>
        <pc:spChg chg="mod">
          <ac:chgData name="MAI NGUYEN HOANG" userId="24336e15-97e9-48a5-9f79-a4193c3b5949" providerId="ADAL" clId="{293F132F-5194-40C3-8873-4540AEC3CC82}" dt="2023-12-11T03:18:15.620" v="459"/>
          <ac:spMkLst>
            <pc:docMk/>
            <pc:sldMk cId="2948589307" sldId="299"/>
            <ac:spMk id="6" creationId="{04A73567-E3F6-6E54-FDBE-53A4EB5AA876}"/>
          </ac:spMkLst>
        </pc:spChg>
        <pc:spChg chg="mod">
          <ac:chgData name="MAI NGUYEN HOANG" userId="24336e15-97e9-48a5-9f79-a4193c3b5949" providerId="ADAL" clId="{293F132F-5194-40C3-8873-4540AEC3CC82}" dt="2023-12-11T03:18:15.620" v="459"/>
          <ac:spMkLst>
            <pc:docMk/>
            <pc:sldMk cId="2948589307" sldId="299"/>
            <ac:spMk id="8" creationId="{89DA076E-588B-4630-D0B7-B3C857CBFFCF}"/>
          </ac:spMkLst>
        </pc:spChg>
        <pc:spChg chg="mod">
          <ac:chgData name="MAI NGUYEN HOANG" userId="24336e15-97e9-48a5-9f79-a4193c3b5949" providerId="ADAL" clId="{293F132F-5194-40C3-8873-4540AEC3CC82}" dt="2023-12-11T03:18:15.620" v="459"/>
          <ac:spMkLst>
            <pc:docMk/>
            <pc:sldMk cId="2948589307" sldId="299"/>
            <ac:spMk id="9" creationId="{89B74129-9A69-17A6-310D-B8945273184F}"/>
          </ac:spMkLst>
        </pc:spChg>
        <pc:grpChg chg="add mod">
          <ac:chgData name="MAI NGUYEN HOANG" userId="24336e15-97e9-48a5-9f79-a4193c3b5949" providerId="ADAL" clId="{293F132F-5194-40C3-8873-4540AEC3CC82}" dt="2023-12-11T03:18:20.575" v="462" actId="1076"/>
          <ac:grpSpMkLst>
            <pc:docMk/>
            <pc:sldMk cId="2948589307" sldId="299"/>
            <ac:grpSpMk id="2" creationId="{BDD17AF5-5F28-FFCF-4C46-E35ADC19F48B}"/>
          </ac:grpSpMkLst>
        </pc:grpChg>
        <pc:grpChg chg="mod">
          <ac:chgData name="MAI NGUYEN HOANG" userId="24336e15-97e9-48a5-9f79-a4193c3b5949" providerId="ADAL" clId="{293F132F-5194-40C3-8873-4540AEC3CC82}" dt="2023-12-11T03:18:15.620" v="459"/>
          <ac:grpSpMkLst>
            <pc:docMk/>
            <pc:sldMk cId="2948589307" sldId="299"/>
            <ac:grpSpMk id="7" creationId="{7556BD25-8A60-6A8E-9A6E-BB46F115A504}"/>
          </ac:grpSpMkLst>
        </pc:grpChg>
      </pc:sldChg>
      <pc:sldChg chg="addSp delSp modSp add mod">
        <pc:chgData name="MAI NGUYEN HOANG" userId="24336e15-97e9-48a5-9f79-a4193c3b5949" providerId="ADAL" clId="{293F132F-5194-40C3-8873-4540AEC3CC82}" dt="2023-12-11T03:24:46.752" v="515"/>
        <pc:sldMkLst>
          <pc:docMk/>
          <pc:sldMk cId="2376258473" sldId="300"/>
        </pc:sldMkLst>
        <pc:spChg chg="add mod">
          <ac:chgData name="MAI NGUYEN HOANG" userId="24336e15-97e9-48a5-9f79-a4193c3b5949" providerId="ADAL" clId="{293F132F-5194-40C3-8873-4540AEC3CC82}" dt="2023-12-11T03:19:06.959" v="475" actId="1076"/>
          <ac:spMkLst>
            <pc:docMk/>
            <pc:sldMk cId="2376258473" sldId="300"/>
            <ac:spMk id="2" creationId="{CD4378A6-44C7-7031-9B0C-51A31DB22A51}"/>
          </ac:spMkLst>
        </pc:spChg>
        <pc:spChg chg="mod modVis">
          <ac:chgData name="MAI NGUYEN HOANG" userId="24336e15-97e9-48a5-9f79-a4193c3b5949" providerId="ADAL" clId="{293F132F-5194-40C3-8873-4540AEC3CC82}" dt="2023-12-11T03:24:26.767" v="495" actId="14430"/>
          <ac:spMkLst>
            <pc:docMk/>
            <pc:sldMk cId="2376258473" sldId="300"/>
            <ac:spMk id="3" creationId="{00000000-0000-0000-0000-000000000000}"/>
          </ac:spMkLst>
        </pc:spChg>
        <pc:spChg chg="add del mod">
          <ac:chgData name="MAI NGUYEN HOANG" userId="24336e15-97e9-48a5-9f79-a4193c3b5949" providerId="ADAL" clId="{293F132F-5194-40C3-8873-4540AEC3CC82}" dt="2023-12-11T03:24:46.752" v="515"/>
          <ac:spMkLst>
            <pc:docMk/>
            <pc:sldMk cId="2376258473" sldId="300"/>
            <ac:spMk id="6" creationId="{0874C179-997F-8E97-2B3E-3DEA282C03E0}"/>
          </ac:spMkLst>
        </pc:spChg>
        <pc:grpChg chg="del">
          <ac:chgData name="MAI NGUYEN HOANG" userId="24336e15-97e9-48a5-9f79-a4193c3b5949" providerId="ADAL" clId="{293F132F-5194-40C3-8873-4540AEC3CC82}" dt="2023-12-11T02:30:01.784" v="237" actId="478"/>
          <ac:grpSpMkLst>
            <pc:docMk/>
            <pc:sldMk cId="2376258473" sldId="300"/>
            <ac:grpSpMk id="1047" creationId="{6C37C88B-3447-09AB-DB3A-436484D27AE3}"/>
          </ac:grpSpMkLst>
        </pc:grpChg>
        <pc:grpChg chg="mod">
          <ac:chgData name="MAI NGUYEN HOANG" userId="24336e15-97e9-48a5-9f79-a4193c3b5949" providerId="ADAL" clId="{293F132F-5194-40C3-8873-4540AEC3CC82}" dt="2023-12-11T02:30:13.743" v="240" actId="1076"/>
          <ac:grpSpMkLst>
            <pc:docMk/>
            <pc:sldMk cId="2376258473" sldId="300"/>
            <ac:grpSpMk id="1048" creationId="{4A0C2D62-C299-45E8-4366-95A31E055A53}"/>
          </ac:grpSpMkLst>
        </pc:grpChg>
      </pc:sldChg>
      <pc:sldChg chg="addSp delSp modSp add mod">
        <pc:chgData name="MAI NGUYEN HOANG" userId="24336e15-97e9-48a5-9f79-a4193c3b5949" providerId="ADAL" clId="{293F132F-5194-40C3-8873-4540AEC3CC82}" dt="2023-12-11T03:26:28.080" v="524"/>
        <pc:sldMkLst>
          <pc:docMk/>
          <pc:sldMk cId="1240413265" sldId="301"/>
        </pc:sldMkLst>
        <pc:spChg chg="del">
          <ac:chgData name="MAI NGUYEN HOANG" userId="24336e15-97e9-48a5-9f79-a4193c3b5949" providerId="ADAL" clId="{293F132F-5194-40C3-8873-4540AEC3CC82}" dt="2023-12-11T03:26:27.694" v="523" actId="478"/>
          <ac:spMkLst>
            <pc:docMk/>
            <pc:sldMk cId="1240413265" sldId="301"/>
            <ac:spMk id="2" creationId="{00000000-0000-0000-0000-000000000000}"/>
          </ac:spMkLst>
        </pc:spChg>
        <pc:spChg chg="del">
          <ac:chgData name="MAI NGUYEN HOANG" userId="24336e15-97e9-48a5-9f79-a4193c3b5949" providerId="ADAL" clId="{293F132F-5194-40C3-8873-4540AEC3CC82}" dt="2023-12-11T03:26:27.694" v="523" actId="478"/>
          <ac:spMkLst>
            <pc:docMk/>
            <pc:sldMk cId="1240413265" sldId="301"/>
            <ac:spMk id="3" creationId="{00000000-0000-0000-0000-000000000000}"/>
          </ac:spMkLst>
        </pc:spChg>
        <pc:spChg chg="del">
          <ac:chgData name="MAI NGUYEN HOANG" userId="24336e15-97e9-48a5-9f79-a4193c3b5949" providerId="ADAL" clId="{293F132F-5194-40C3-8873-4540AEC3CC82}" dt="2023-12-11T03:26:27.694" v="523" actId="478"/>
          <ac:spMkLst>
            <pc:docMk/>
            <pc:sldMk cId="1240413265" sldId="301"/>
            <ac:spMk id="4" creationId="{00000000-0000-0000-0000-000000000000}"/>
          </ac:spMkLst>
        </pc:spChg>
        <pc:spChg chg="add mod">
          <ac:chgData name="MAI NGUYEN HOANG" userId="24336e15-97e9-48a5-9f79-a4193c3b5949" providerId="ADAL" clId="{293F132F-5194-40C3-8873-4540AEC3CC82}" dt="2023-12-11T03:26:28.080" v="524"/>
          <ac:spMkLst>
            <pc:docMk/>
            <pc:sldMk cId="1240413265" sldId="301"/>
            <ac:spMk id="5" creationId="{2938C7D9-6E4A-76FC-27DD-FE11DE1A1414}"/>
          </ac:spMkLst>
        </pc:spChg>
        <pc:spChg chg="del">
          <ac:chgData name="MAI NGUYEN HOANG" userId="24336e15-97e9-48a5-9f79-a4193c3b5949" providerId="ADAL" clId="{293F132F-5194-40C3-8873-4540AEC3CC82}" dt="2023-12-11T03:26:27.694" v="523" actId="478"/>
          <ac:spMkLst>
            <pc:docMk/>
            <pc:sldMk cId="1240413265" sldId="301"/>
            <ac:spMk id="7" creationId="{00000000-0000-0000-0000-000000000000}"/>
          </ac:spMkLst>
        </pc:spChg>
      </pc:sldChg>
    </pc:docChg>
  </pc:docChgLst>
  <pc:docChgLst>
    <pc:chgData name="MAI NGUYEN HOANG" userId="24336e15-97e9-48a5-9f79-a4193c3b5949" providerId="ADAL" clId="{FA203D76-E5CE-4631-ADE0-D049EB268FDB}"/>
    <pc:docChg chg="undo redo custSel addSld delSld modSld sldOrd">
      <pc:chgData name="MAI NGUYEN HOANG" userId="24336e15-97e9-48a5-9f79-a4193c3b5949" providerId="ADAL" clId="{FA203D76-E5CE-4631-ADE0-D049EB268FDB}" dt="2023-12-11T14:57:23.769" v="525" actId="1076"/>
      <pc:docMkLst>
        <pc:docMk/>
      </pc:docMkLst>
      <pc:sldChg chg="modSp mod">
        <pc:chgData name="MAI NGUYEN HOANG" userId="24336e15-97e9-48a5-9f79-a4193c3b5949" providerId="ADAL" clId="{FA203D76-E5CE-4631-ADE0-D049EB268FDB}" dt="2023-12-10T09:58:38.168" v="327" actId="1076"/>
        <pc:sldMkLst>
          <pc:docMk/>
          <pc:sldMk cId="0" sldId="256"/>
        </pc:sldMkLst>
        <pc:spChg chg="mod">
          <ac:chgData name="MAI NGUYEN HOANG" userId="24336e15-97e9-48a5-9f79-a4193c3b5949" providerId="ADAL" clId="{FA203D76-E5CE-4631-ADE0-D049EB268FDB}" dt="2023-12-10T09:58:38.168" v="327" actId="1076"/>
          <ac:spMkLst>
            <pc:docMk/>
            <pc:sldMk cId="0" sldId="256"/>
            <ac:spMk id="2" creationId="{00000000-0000-0000-0000-000000000000}"/>
          </ac:spMkLst>
        </pc:spChg>
        <pc:spChg chg="mod ord">
          <ac:chgData name="MAI NGUYEN HOANG" userId="24336e15-97e9-48a5-9f79-a4193c3b5949" providerId="ADAL" clId="{FA203D76-E5CE-4631-ADE0-D049EB268FDB}" dt="2023-12-10T09:58:35.580" v="325" actId="166"/>
          <ac:spMkLst>
            <pc:docMk/>
            <pc:sldMk cId="0" sldId="256"/>
            <ac:spMk id="3" creationId="{00000000-0000-0000-0000-000000000000}"/>
          </ac:spMkLst>
        </pc:spChg>
        <pc:spChg chg="mod">
          <ac:chgData name="MAI NGUYEN HOANG" userId="24336e15-97e9-48a5-9f79-a4193c3b5949" providerId="ADAL" clId="{FA203D76-E5CE-4631-ADE0-D049EB268FDB}" dt="2023-12-10T09:57:24.154" v="315" actId="14861"/>
          <ac:spMkLst>
            <pc:docMk/>
            <pc:sldMk cId="0" sldId="256"/>
            <ac:spMk id="4" creationId="{00000000-0000-0000-0000-000000000000}"/>
          </ac:spMkLst>
        </pc:spChg>
        <pc:spChg chg="mod">
          <ac:chgData name="MAI NGUYEN HOANG" userId="24336e15-97e9-48a5-9f79-a4193c3b5949" providerId="ADAL" clId="{FA203D76-E5CE-4631-ADE0-D049EB268FDB}" dt="2023-12-10T09:57:29.740" v="316"/>
          <ac:spMkLst>
            <pc:docMk/>
            <pc:sldMk cId="0" sldId="256"/>
            <ac:spMk id="8" creationId="{00000000-0000-0000-0000-000000000000}"/>
          </ac:spMkLst>
        </pc:spChg>
      </pc:sldChg>
      <pc:sldChg chg="modSp mod">
        <pc:chgData name="MAI NGUYEN HOANG" userId="24336e15-97e9-48a5-9f79-a4193c3b5949" providerId="ADAL" clId="{FA203D76-E5CE-4631-ADE0-D049EB268FDB}" dt="2023-12-10T09:59:37.157" v="336" actId="14861"/>
        <pc:sldMkLst>
          <pc:docMk/>
          <pc:sldMk cId="0" sldId="257"/>
        </pc:sldMkLst>
        <pc:spChg chg="mod">
          <ac:chgData name="MAI NGUYEN HOANG" userId="24336e15-97e9-48a5-9f79-a4193c3b5949" providerId="ADAL" clId="{FA203D76-E5CE-4631-ADE0-D049EB268FDB}" dt="2023-12-10T09:57:42.489" v="317" actId="14861"/>
          <ac:spMkLst>
            <pc:docMk/>
            <pc:sldMk cId="0" sldId="257"/>
            <ac:spMk id="3" creationId="{00000000-0000-0000-0000-000000000000}"/>
          </ac:spMkLst>
        </pc:spChg>
        <pc:spChg chg="mod">
          <ac:chgData name="MAI NGUYEN HOANG" userId="24336e15-97e9-48a5-9f79-a4193c3b5949" providerId="ADAL" clId="{FA203D76-E5CE-4631-ADE0-D049EB268FDB}" dt="2023-12-10T09:57:42.489" v="317" actId="14861"/>
          <ac:spMkLst>
            <pc:docMk/>
            <pc:sldMk cId="0" sldId="257"/>
            <ac:spMk id="5" creationId="{00000000-0000-0000-0000-000000000000}"/>
          </ac:spMkLst>
        </pc:spChg>
        <pc:spChg chg="mod">
          <ac:chgData name="MAI NGUYEN HOANG" userId="24336e15-97e9-48a5-9f79-a4193c3b5949" providerId="ADAL" clId="{FA203D76-E5CE-4631-ADE0-D049EB268FDB}" dt="2023-12-10T09:59:33.511" v="335" actId="14861"/>
          <ac:spMkLst>
            <pc:docMk/>
            <pc:sldMk cId="0" sldId="257"/>
            <ac:spMk id="7" creationId="{00000000-0000-0000-0000-000000000000}"/>
          </ac:spMkLst>
        </pc:spChg>
        <pc:spChg chg="mod">
          <ac:chgData name="MAI NGUYEN HOANG" userId="24336e15-97e9-48a5-9f79-a4193c3b5949" providerId="ADAL" clId="{FA203D76-E5CE-4631-ADE0-D049EB268FDB}" dt="2023-12-10T09:59:37.157" v="336" actId="14861"/>
          <ac:spMkLst>
            <pc:docMk/>
            <pc:sldMk cId="0" sldId="257"/>
            <ac:spMk id="8" creationId="{00000000-0000-0000-0000-000000000000}"/>
          </ac:spMkLst>
        </pc:spChg>
      </pc:sldChg>
      <pc:sldChg chg="addSp delSp modSp mod">
        <pc:chgData name="MAI NGUYEN HOANG" userId="24336e15-97e9-48a5-9f79-a4193c3b5949" providerId="ADAL" clId="{FA203D76-E5CE-4631-ADE0-D049EB268FDB}" dt="2023-12-10T10:00:46.173" v="349" actId="1076"/>
        <pc:sldMkLst>
          <pc:docMk/>
          <pc:sldMk cId="0" sldId="258"/>
        </pc:sldMkLst>
        <pc:spChg chg="del mod ord">
          <ac:chgData name="MAI NGUYEN HOANG" userId="24336e15-97e9-48a5-9f79-a4193c3b5949" providerId="ADAL" clId="{FA203D76-E5CE-4631-ADE0-D049EB268FDB}" dt="2023-12-10T09:59:56.657" v="337" actId="478"/>
          <ac:spMkLst>
            <pc:docMk/>
            <pc:sldMk cId="0" sldId="258"/>
            <ac:spMk id="3" creationId="{00000000-0000-0000-0000-000000000000}"/>
          </ac:spMkLst>
        </pc:spChg>
        <pc:spChg chg="del mod ord">
          <ac:chgData name="MAI NGUYEN HOANG" userId="24336e15-97e9-48a5-9f79-a4193c3b5949" providerId="ADAL" clId="{FA203D76-E5CE-4631-ADE0-D049EB268FDB}" dt="2023-12-10T10:00:04.788" v="340" actId="478"/>
          <ac:spMkLst>
            <pc:docMk/>
            <pc:sldMk cId="0" sldId="258"/>
            <ac:spMk id="4" creationId="{00000000-0000-0000-0000-000000000000}"/>
          </ac:spMkLst>
        </pc:spChg>
        <pc:spChg chg="mod">
          <ac:chgData name="MAI NGUYEN HOANG" userId="24336e15-97e9-48a5-9f79-a4193c3b5949" providerId="ADAL" clId="{FA203D76-E5CE-4631-ADE0-D049EB268FDB}" dt="2023-12-10T10:00:21.610" v="343" actId="14861"/>
          <ac:spMkLst>
            <pc:docMk/>
            <pc:sldMk cId="0" sldId="258"/>
            <ac:spMk id="9" creationId="{00000000-0000-0000-0000-000000000000}"/>
          </ac:spMkLst>
        </pc:spChg>
        <pc:spChg chg="mod">
          <ac:chgData name="MAI NGUYEN HOANG" userId="24336e15-97e9-48a5-9f79-a4193c3b5949" providerId="ADAL" clId="{FA203D76-E5CE-4631-ADE0-D049EB268FDB}" dt="2023-12-10T09:58:51.601" v="330" actId="1076"/>
          <ac:spMkLst>
            <pc:docMk/>
            <pc:sldMk cId="0" sldId="258"/>
            <ac:spMk id="17" creationId="{00000000-0000-0000-0000-000000000000}"/>
          </ac:spMkLst>
        </pc:spChg>
        <pc:spChg chg="mod">
          <ac:chgData name="MAI NGUYEN HOANG" userId="24336e15-97e9-48a5-9f79-a4193c3b5949" providerId="ADAL" clId="{FA203D76-E5CE-4631-ADE0-D049EB268FDB}" dt="2023-12-10T10:00:39.018" v="347" actId="2085"/>
          <ac:spMkLst>
            <pc:docMk/>
            <pc:sldMk cId="0" sldId="258"/>
            <ac:spMk id="37" creationId="{06112782-350E-E007-1A83-B9A132A41AE4}"/>
          </ac:spMkLst>
        </pc:spChg>
        <pc:spChg chg="mod">
          <ac:chgData name="MAI NGUYEN HOANG" userId="24336e15-97e9-48a5-9f79-a4193c3b5949" providerId="ADAL" clId="{FA203D76-E5CE-4631-ADE0-D049EB268FDB}" dt="2023-12-10T10:00:39.018" v="347" actId="2085"/>
          <ac:spMkLst>
            <pc:docMk/>
            <pc:sldMk cId="0" sldId="258"/>
            <ac:spMk id="38" creationId="{FED2CC4C-084A-A097-14B4-6478159555B5}"/>
          </ac:spMkLst>
        </pc:spChg>
        <pc:spChg chg="mod">
          <ac:chgData name="MAI NGUYEN HOANG" userId="24336e15-97e9-48a5-9f79-a4193c3b5949" providerId="ADAL" clId="{FA203D76-E5CE-4631-ADE0-D049EB268FDB}" dt="2023-12-10T10:00:39.018" v="347" actId="2085"/>
          <ac:spMkLst>
            <pc:docMk/>
            <pc:sldMk cId="0" sldId="258"/>
            <ac:spMk id="39" creationId="{391927AD-547A-01A3-4C3D-BB84C01BF444}"/>
          </ac:spMkLst>
        </pc:spChg>
        <pc:spChg chg="mod">
          <ac:chgData name="MAI NGUYEN HOANG" userId="24336e15-97e9-48a5-9f79-a4193c3b5949" providerId="ADAL" clId="{FA203D76-E5CE-4631-ADE0-D049EB268FDB}" dt="2023-12-10T10:00:32.129" v="346" actId="14861"/>
          <ac:spMkLst>
            <pc:docMk/>
            <pc:sldMk cId="0" sldId="258"/>
            <ac:spMk id="48" creationId="{DFA74606-3253-4845-1ED3-2AFF5C54102B}"/>
          </ac:spMkLst>
        </pc:spChg>
        <pc:spChg chg="add mod">
          <ac:chgData name="MAI NGUYEN HOANG" userId="24336e15-97e9-48a5-9f79-a4193c3b5949" providerId="ADAL" clId="{FA203D76-E5CE-4631-ADE0-D049EB268FDB}" dt="2023-12-10T09:59:59.067" v="339" actId="1076"/>
          <ac:spMkLst>
            <pc:docMk/>
            <pc:sldMk cId="0" sldId="258"/>
            <ac:spMk id="71" creationId="{8600F3BE-2A1C-2681-12DD-6B1A6D34ACC3}"/>
          </ac:spMkLst>
        </pc:spChg>
        <pc:spChg chg="add mod">
          <ac:chgData name="MAI NGUYEN HOANG" userId="24336e15-97e9-48a5-9f79-a4193c3b5949" providerId="ADAL" clId="{FA203D76-E5CE-4631-ADE0-D049EB268FDB}" dt="2023-12-10T10:00:06.992" v="342" actId="1076"/>
          <ac:spMkLst>
            <pc:docMk/>
            <pc:sldMk cId="0" sldId="258"/>
            <ac:spMk id="72" creationId="{DA1F4662-9ECD-3BA1-BA9E-E23143C8AB6E}"/>
          </ac:spMkLst>
        </pc:spChg>
        <pc:grpChg chg="mod">
          <ac:chgData name="MAI NGUYEN HOANG" userId="24336e15-97e9-48a5-9f79-a4193c3b5949" providerId="ADAL" clId="{FA203D76-E5CE-4631-ADE0-D049EB268FDB}" dt="2023-12-10T10:00:46.173" v="349" actId="1076"/>
          <ac:grpSpMkLst>
            <pc:docMk/>
            <pc:sldMk cId="0" sldId="258"/>
            <ac:grpSpMk id="68" creationId="{13E1D69D-195D-42D1-096A-19BC5F14B6F1}"/>
          </ac:grpSpMkLst>
        </pc:grpChg>
      </pc:sldChg>
      <pc:sldChg chg="addSp delSp modSp mod">
        <pc:chgData name="MAI NGUYEN HOANG" userId="24336e15-97e9-48a5-9f79-a4193c3b5949" providerId="ADAL" clId="{FA203D76-E5CE-4631-ADE0-D049EB268FDB}" dt="2023-12-10T10:13:34.373" v="478" actId="14100"/>
        <pc:sldMkLst>
          <pc:docMk/>
          <pc:sldMk cId="0" sldId="259"/>
        </pc:sldMkLst>
        <pc:spChg chg="mod">
          <ac:chgData name="MAI NGUYEN HOANG" userId="24336e15-97e9-48a5-9f79-a4193c3b5949" providerId="ADAL" clId="{FA203D76-E5CE-4631-ADE0-D049EB268FDB}" dt="2023-12-10T10:13:34.373" v="478" actId="14100"/>
          <ac:spMkLst>
            <pc:docMk/>
            <pc:sldMk cId="0" sldId="259"/>
            <ac:spMk id="7" creationId="{00000000-0000-0000-0000-000000000000}"/>
          </ac:spMkLst>
        </pc:spChg>
        <pc:spChg chg="mod topLvl">
          <ac:chgData name="MAI NGUYEN HOANG" userId="24336e15-97e9-48a5-9f79-a4193c3b5949" providerId="ADAL" clId="{FA203D76-E5CE-4631-ADE0-D049EB268FDB}" dt="2023-12-10T09:43:32.990" v="59" actId="478"/>
          <ac:spMkLst>
            <pc:docMk/>
            <pc:sldMk cId="0" sldId="259"/>
            <ac:spMk id="13" creationId="{4F2030E0-24A7-BFAE-2121-97EB381D0E31}"/>
          </ac:spMkLst>
        </pc:spChg>
        <pc:spChg chg="add del mod">
          <ac:chgData name="MAI NGUYEN HOANG" userId="24336e15-97e9-48a5-9f79-a4193c3b5949" providerId="ADAL" clId="{FA203D76-E5CE-4631-ADE0-D049EB268FDB}" dt="2023-12-10T09:59:16.302" v="333" actId="14861"/>
          <ac:spMkLst>
            <pc:docMk/>
            <pc:sldMk cId="0" sldId="259"/>
            <ac:spMk id="14" creationId="{DDAD0B94-D009-C5CF-7395-235AE19755C3}"/>
          </ac:spMkLst>
        </pc:spChg>
        <pc:spChg chg="add del mod topLvl">
          <ac:chgData name="MAI NGUYEN HOANG" userId="24336e15-97e9-48a5-9f79-a4193c3b5949" providerId="ADAL" clId="{FA203D76-E5CE-4631-ADE0-D049EB268FDB}" dt="2023-12-10T09:43:33.199" v="60" actId="478"/>
          <ac:spMkLst>
            <pc:docMk/>
            <pc:sldMk cId="0" sldId="259"/>
            <ac:spMk id="15" creationId="{22A7E8D3-083D-5F36-459B-DD9D376A6919}"/>
          </ac:spMkLst>
        </pc:spChg>
        <pc:spChg chg="mod">
          <ac:chgData name="MAI NGUYEN HOANG" userId="24336e15-97e9-48a5-9f79-a4193c3b5949" providerId="ADAL" clId="{FA203D76-E5CE-4631-ADE0-D049EB268FDB}" dt="2023-12-10T10:13:32.816" v="475" actId="2711"/>
          <ac:spMkLst>
            <pc:docMk/>
            <pc:sldMk cId="0" sldId="259"/>
            <ac:spMk id="21" creationId="{BBC8B6A7-0069-0564-BBB0-D9CC83D3D1A8}"/>
          </ac:spMkLst>
        </pc:spChg>
        <pc:spChg chg="mod">
          <ac:chgData name="MAI NGUYEN HOANG" userId="24336e15-97e9-48a5-9f79-a4193c3b5949" providerId="ADAL" clId="{FA203D76-E5CE-4631-ADE0-D049EB268FDB}" dt="2023-12-10T10:00:49.189" v="352"/>
          <ac:spMkLst>
            <pc:docMk/>
            <pc:sldMk cId="0" sldId="259"/>
            <ac:spMk id="24" creationId="{D2CD8C92-A2F2-461C-95AF-4781AF7227A7}"/>
          </ac:spMkLst>
        </pc:spChg>
        <pc:spChg chg="mod">
          <ac:chgData name="MAI NGUYEN HOANG" userId="24336e15-97e9-48a5-9f79-a4193c3b5949" providerId="ADAL" clId="{FA203D76-E5CE-4631-ADE0-D049EB268FDB}" dt="2023-12-10T10:00:49.189" v="352"/>
          <ac:spMkLst>
            <pc:docMk/>
            <pc:sldMk cId="0" sldId="259"/>
            <ac:spMk id="25" creationId="{87962E73-6E87-3ADA-9A9C-7B1328F67A28}"/>
          </ac:spMkLst>
        </pc:spChg>
        <pc:spChg chg="mod">
          <ac:chgData name="MAI NGUYEN HOANG" userId="24336e15-97e9-48a5-9f79-a4193c3b5949" providerId="ADAL" clId="{FA203D76-E5CE-4631-ADE0-D049EB268FDB}" dt="2023-12-10T10:00:49.189" v="352"/>
          <ac:spMkLst>
            <pc:docMk/>
            <pc:sldMk cId="0" sldId="259"/>
            <ac:spMk id="26" creationId="{A70BCD4C-5EC0-BB39-249F-AB8C6FE464C2}"/>
          </ac:spMkLst>
        </pc:spChg>
        <pc:spChg chg="mod">
          <ac:chgData name="MAI NGUYEN HOANG" userId="24336e15-97e9-48a5-9f79-a4193c3b5949" providerId="ADAL" clId="{FA203D76-E5CE-4631-ADE0-D049EB268FDB}" dt="2023-12-10T10:01:08.108" v="354"/>
          <ac:spMkLst>
            <pc:docMk/>
            <pc:sldMk cId="0" sldId="259"/>
            <ac:spMk id="29" creationId="{9C9BCD70-74E0-2D32-CF69-4B5EB42B573D}"/>
          </ac:spMkLst>
        </pc:spChg>
        <pc:spChg chg="mod">
          <ac:chgData name="MAI NGUYEN HOANG" userId="24336e15-97e9-48a5-9f79-a4193c3b5949" providerId="ADAL" clId="{FA203D76-E5CE-4631-ADE0-D049EB268FDB}" dt="2023-12-10T10:01:08.108" v="354"/>
          <ac:spMkLst>
            <pc:docMk/>
            <pc:sldMk cId="0" sldId="259"/>
            <ac:spMk id="30" creationId="{C0296F5D-59B1-37BF-72B2-426B233F6D95}"/>
          </ac:spMkLst>
        </pc:spChg>
        <pc:spChg chg="mod">
          <ac:chgData name="MAI NGUYEN HOANG" userId="24336e15-97e9-48a5-9f79-a4193c3b5949" providerId="ADAL" clId="{FA203D76-E5CE-4631-ADE0-D049EB268FDB}" dt="2023-12-10T10:01:08.108" v="354"/>
          <ac:spMkLst>
            <pc:docMk/>
            <pc:sldMk cId="0" sldId="259"/>
            <ac:spMk id="31" creationId="{B68C68EF-72E8-A116-4BFB-C2EEBD404E60}"/>
          </ac:spMkLst>
        </pc:spChg>
        <pc:grpChg chg="mod">
          <ac:chgData name="MAI NGUYEN HOANG" userId="24336e15-97e9-48a5-9f79-a4193c3b5949" providerId="ADAL" clId="{FA203D76-E5CE-4631-ADE0-D049EB268FDB}" dt="2023-12-10T09:59:07.674" v="332" actId="14861"/>
          <ac:grpSpMkLst>
            <pc:docMk/>
            <pc:sldMk cId="0" sldId="259"/>
            <ac:grpSpMk id="3" creationId="{00000000-0000-0000-0000-000000000000}"/>
          </ac:grpSpMkLst>
        </pc:grpChg>
        <pc:grpChg chg="add del mod">
          <ac:chgData name="MAI NGUYEN HOANG" userId="24336e15-97e9-48a5-9f79-a4193c3b5949" providerId="ADAL" clId="{FA203D76-E5CE-4631-ADE0-D049EB268FDB}" dt="2023-12-10T10:00:48.993" v="351" actId="478"/>
          <ac:grpSpMkLst>
            <pc:docMk/>
            <pc:sldMk cId="0" sldId="259"/>
            <ac:grpSpMk id="11" creationId="{9817E3A2-A735-62F5-CCFF-EB8E1C91EDED}"/>
          </ac:grpSpMkLst>
        </pc:grpChg>
        <pc:grpChg chg="add del">
          <ac:chgData name="MAI NGUYEN HOANG" userId="24336e15-97e9-48a5-9f79-a4193c3b5949" providerId="ADAL" clId="{FA203D76-E5CE-4631-ADE0-D049EB268FDB}" dt="2023-12-10T09:43:33.199" v="60" actId="478"/>
          <ac:grpSpMkLst>
            <pc:docMk/>
            <pc:sldMk cId="0" sldId="259"/>
            <ac:grpSpMk id="12" creationId="{ADB5FF74-5EEE-B588-78A0-15869AF79666}"/>
          </ac:grpSpMkLst>
        </pc:grpChg>
        <pc:grpChg chg="add mod">
          <ac:chgData name="MAI NGUYEN HOANG" userId="24336e15-97e9-48a5-9f79-a4193c3b5949" providerId="ADAL" clId="{FA203D76-E5CE-4631-ADE0-D049EB268FDB}" dt="2023-12-10T10:00:53.146" v="353" actId="1076"/>
          <ac:grpSpMkLst>
            <pc:docMk/>
            <pc:sldMk cId="0" sldId="259"/>
            <ac:grpSpMk id="22" creationId="{EDFCCAE6-6FFC-F4B9-A88D-F1E4E35A4A0C}"/>
          </ac:grpSpMkLst>
        </pc:grpChg>
        <pc:grpChg chg="mod">
          <ac:chgData name="MAI NGUYEN HOANG" userId="24336e15-97e9-48a5-9f79-a4193c3b5949" providerId="ADAL" clId="{FA203D76-E5CE-4631-ADE0-D049EB268FDB}" dt="2023-12-10T10:00:49.189" v="352"/>
          <ac:grpSpMkLst>
            <pc:docMk/>
            <pc:sldMk cId="0" sldId="259"/>
            <ac:grpSpMk id="23" creationId="{03535EC1-DDC6-46BA-24C6-D151F6096ACB}"/>
          </ac:grpSpMkLst>
        </pc:grpChg>
        <pc:grpChg chg="add mod">
          <ac:chgData name="MAI NGUYEN HOANG" userId="24336e15-97e9-48a5-9f79-a4193c3b5949" providerId="ADAL" clId="{FA203D76-E5CE-4631-ADE0-D049EB268FDB}" dt="2023-12-10T10:01:15.461" v="356" actId="1076"/>
          <ac:grpSpMkLst>
            <pc:docMk/>
            <pc:sldMk cId="0" sldId="259"/>
            <ac:grpSpMk id="27" creationId="{93B08E63-3266-AB6C-A6E9-1FC5B626A14D}"/>
          </ac:grpSpMkLst>
        </pc:grpChg>
        <pc:grpChg chg="mod">
          <ac:chgData name="MAI NGUYEN HOANG" userId="24336e15-97e9-48a5-9f79-a4193c3b5949" providerId="ADAL" clId="{FA203D76-E5CE-4631-ADE0-D049EB268FDB}" dt="2023-12-10T10:01:08.108" v="354"/>
          <ac:grpSpMkLst>
            <pc:docMk/>
            <pc:sldMk cId="0" sldId="259"/>
            <ac:grpSpMk id="28" creationId="{35F64A21-300F-BB55-F5F3-E51D487A5807}"/>
          </ac:grpSpMkLst>
        </pc:grpChg>
      </pc:sldChg>
      <pc:sldChg chg="del">
        <pc:chgData name="MAI NGUYEN HOANG" userId="24336e15-97e9-48a5-9f79-a4193c3b5949" providerId="ADAL" clId="{FA203D76-E5CE-4631-ADE0-D049EB268FDB}" dt="2023-12-10T09:47:53.769" v="166" actId="47"/>
        <pc:sldMkLst>
          <pc:docMk/>
          <pc:sldMk cId="0" sldId="260"/>
        </pc:sldMkLst>
      </pc:sldChg>
      <pc:sldChg chg="addSp delSp modSp mod ord">
        <pc:chgData name="MAI NGUYEN HOANG" userId="24336e15-97e9-48a5-9f79-a4193c3b5949" providerId="ADAL" clId="{FA203D76-E5CE-4631-ADE0-D049EB268FDB}" dt="2023-12-10T10:12:57.396" v="462" actId="15"/>
        <pc:sldMkLst>
          <pc:docMk/>
          <pc:sldMk cId="0" sldId="261"/>
        </pc:sldMkLst>
        <pc:spChg chg="add del mod">
          <ac:chgData name="MAI NGUYEN HOANG" userId="24336e15-97e9-48a5-9f79-a4193c3b5949" providerId="ADAL" clId="{FA203D76-E5CE-4631-ADE0-D049EB268FDB}" dt="2023-12-10T09:42:38.194" v="5" actId="478"/>
          <ac:spMkLst>
            <pc:docMk/>
            <pc:sldMk cId="0" sldId="261"/>
            <ac:spMk id="2" creationId="{00000000-0000-0000-0000-000000000000}"/>
          </ac:spMkLst>
        </pc:spChg>
        <pc:spChg chg="add del mod">
          <ac:chgData name="MAI NGUYEN HOANG" userId="24336e15-97e9-48a5-9f79-a4193c3b5949" providerId="ADAL" clId="{FA203D76-E5CE-4631-ADE0-D049EB268FDB}" dt="2023-12-10T09:42:40.235" v="6" actId="34135"/>
          <ac:spMkLst>
            <pc:docMk/>
            <pc:sldMk cId="0" sldId="261"/>
            <ac:spMk id="3" creationId="{00000000-0000-0000-0000-000000000000}"/>
          </ac:spMkLst>
        </pc:spChg>
        <pc:spChg chg="add del mod">
          <ac:chgData name="MAI NGUYEN HOANG" userId="24336e15-97e9-48a5-9f79-a4193c3b5949" providerId="ADAL" clId="{FA203D76-E5CE-4631-ADE0-D049EB268FDB}" dt="2023-12-10T10:12:57.396" v="462" actId="15"/>
          <ac:spMkLst>
            <pc:docMk/>
            <pc:sldMk cId="0" sldId="261"/>
            <ac:spMk id="4" creationId="{00000000-0000-0000-0000-000000000000}"/>
          </ac:spMkLst>
        </pc:spChg>
        <pc:spChg chg="add del mod">
          <ac:chgData name="MAI NGUYEN HOANG" userId="24336e15-97e9-48a5-9f79-a4193c3b5949" providerId="ADAL" clId="{FA203D76-E5CE-4631-ADE0-D049EB268FDB}" dt="2023-12-10T09:46:10.477" v="157" actId="1076"/>
          <ac:spMkLst>
            <pc:docMk/>
            <pc:sldMk cId="0" sldId="261"/>
            <ac:spMk id="8" creationId="{00000000-0000-0000-0000-000000000000}"/>
          </ac:spMkLst>
        </pc:spChg>
        <pc:spChg chg="add del mod">
          <ac:chgData name="MAI NGUYEN HOANG" userId="24336e15-97e9-48a5-9f79-a4193c3b5949" providerId="ADAL" clId="{FA203D76-E5CE-4631-ADE0-D049EB268FDB}" dt="2023-12-10T09:42:48.880" v="8" actId="478"/>
          <ac:spMkLst>
            <pc:docMk/>
            <pc:sldMk cId="0" sldId="261"/>
            <ac:spMk id="9" creationId="{00000000-0000-0000-0000-000000000000}"/>
          </ac:spMkLst>
        </pc:spChg>
        <pc:spChg chg="mod topLvl">
          <ac:chgData name="MAI NGUYEN HOANG" userId="24336e15-97e9-48a5-9f79-a4193c3b5949" providerId="ADAL" clId="{FA203D76-E5CE-4631-ADE0-D049EB268FDB}" dt="2023-12-10T09:47:23.376" v="165" actId="255"/>
          <ac:spMkLst>
            <pc:docMk/>
            <pc:sldMk cId="0" sldId="261"/>
            <ac:spMk id="12" creationId="{8F756B44-2980-D953-8233-6C0C8A8FB2D3}"/>
          </ac:spMkLst>
        </pc:spChg>
        <pc:spChg chg="del mod topLvl">
          <ac:chgData name="MAI NGUYEN HOANG" userId="24336e15-97e9-48a5-9f79-a4193c3b5949" providerId="ADAL" clId="{FA203D76-E5CE-4631-ADE0-D049EB268FDB}" dt="2023-12-10T09:43:39.049" v="62" actId="478"/>
          <ac:spMkLst>
            <pc:docMk/>
            <pc:sldMk cId="0" sldId="261"/>
            <ac:spMk id="13" creationId="{C403B65F-9900-A6BF-3592-760409A39343}"/>
          </ac:spMkLst>
        </pc:spChg>
        <pc:spChg chg="del mod">
          <ac:chgData name="MAI NGUYEN HOANG" userId="24336e15-97e9-48a5-9f79-a4193c3b5949" providerId="ADAL" clId="{FA203D76-E5CE-4631-ADE0-D049EB268FDB}" dt="2023-12-10T09:43:36.993" v="61" actId="478"/>
          <ac:spMkLst>
            <pc:docMk/>
            <pc:sldMk cId="0" sldId="261"/>
            <ac:spMk id="14" creationId="{DE8A07C0-8CC1-25DA-9E80-40206A8C8B2B}"/>
          </ac:spMkLst>
        </pc:spChg>
        <pc:grpChg chg="add del mod">
          <ac:chgData name="MAI NGUYEN HOANG" userId="24336e15-97e9-48a5-9f79-a4193c3b5949" providerId="ADAL" clId="{FA203D76-E5CE-4631-ADE0-D049EB268FDB}" dt="2023-12-10T09:42:44.207" v="7" actId="478"/>
          <ac:grpSpMkLst>
            <pc:docMk/>
            <pc:sldMk cId="0" sldId="261"/>
            <ac:grpSpMk id="5" creationId="{00000000-0000-0000-0000-000000000000}"/>
          </ac:grpSpMkLst>
        </pc:grpChg>
        <pc:grpChg chg="add del mod">
          <ac:chgData name="MAI NGUYEN HOANG" userId="24336e15-97e9-48a5-9f79-a4193c3b5949" providerId="ADAL" clId="{FA203D76-E5CE-4631-ADE0-D049EB268FDB}" dt="2023-12-10T09:43:39.049" v="62" actId="478"/>
          <ac:grpSpMkLst>
            <pc:docMk/>
            <pc:sldMk cId="0" sldId="261"/>
            <ac:grpSpMk id="10" creationId="{A023CD03-C3D0-F1DC-A210-DC009E044708}"/>
          </ac:grpSpMkLst>
        </pc:grpChg>
        <pc:grpChg chg="del mod">
          <ac:chgData name="MAI NGUYEN HOANG" userId="24336e15-97e9-48a5-9f79-a4193c3b5949" providerId="ADAL" clId="{FA203D76-E5CE-4631-ADE0-D049EB268FDB}" dt="2023-12-10T09:43:36.993" v="61" actId="478"/>
          <ac:grpSpMkLst>
            <pc:docMk/>
            <pc:sldMk cId="0" sldId="261"/>
            <ac:grpSpMk id="11" creationId="{776972F1-7DB3-097E-6A51-372C192AA65B}"/>
          </ac:grpSpMkLst>
        </pc:grpChg>
      </pc:sldChg>
      <pc:sldChg chg="addSp delSp modSp mod">
        <pc:chgData name="MAI NGUYEN HOANG" userId="24336e15-97e9-48a5-9f79-a4193c3b5949" providerId="ADAL" clId="{FA203D76-E5CE-4631-ADE0-D049EB268FDB}" dt="2023-12-10T10:13:47.071" v="480"/>
        <pc:sldMkLst>
          <pc:docMk/>
          <pc:sldMk cId="0" sldId="262"/>
        </pc:sldMkLst>
        <pc:spChg chg="del">
          <ac:chgData name="MAI NGUYEN HOANG" userId="24336e15-97e9-48a5-9f79-a4193c3b5949" providerId="ADAL" clId="{FA203D76-E5CE-4631-ADE0-D049EB268FDB}" dt="2023-12-10T09:47:56.885" v="167" actId="478"/>
          <ac:spMkLst>
            <pc:docMk/>
            <pc:sldMk cId="0" sldId="262"/>
            <ac:spMk id="2" creationId="{00000000-0000-0000-0000-000000000000}"/>
          </ac:spMkLst>
        </pc:spChg>
        <pc:spChg chg="mod">
          <ac:chgData name="MAI NGUYEN HOANG" userId="24336e15-97e9-48a5-9f79-a4193c3b5949" providerId="ADAL" clId="{FA203D76-E5CE-4631-ADE0-D049EB268FDB}" dt="2023-12-10T09:48:49.400" v="180" actId="14861"/>
          <ac:spMkLst>
            <pc:docMk/>
            <pc:sldMk cId="0" sldId="262"/>
            <ac:spMk id="6" creationId="{00000000-0000-0000-0000-000000000000}"/>
          </ac:spMkLst>
        </pc:spChg>
        <pc:spChg chg="del">
          <ac:chgData name="MAI NGUYEN HOANG" userId="24336e15-97e9-48a5-9f79-a4193c3b5949" providerId="ADAL" clId="{FA203D76-E5CE-4631-ADE0-D049EB268FDB}" dt="2023-12-10T09:47:59.367" v="168" actId="478"/>
          <ac:spMkLst>
            <pc:docMk/>
            <pc:sldMk cId="0" sldId="262"/>
            <ac:spMk id="7" creationId="{00000000-0000-0000-0000-000000000000}"/>
          </ac:spMkLst>
        </pc:spChg>
        <pc:spChg chg="mod">
          <ac:chgData name="MAI NGUYEN HOANG" userId="24336e15-97e9-48a5-9f79-a4193c3b5949" providerId="ADAL" clId="{FA203D76-E5CE-4631-ADE0-D049EB268FDB}" dt="2023-12-10T10:13:47.071" v="480"/>
          <ac:spMkLst>
            <pc:docMk/>
            <pc:sldMk cId="0" sldId="262"/>
            <ac:spMk id="8" creationId="{00000000-0000-0000-0000-000000000000}"/>
          </ac:spMkLst>
        </pc:spChg>
        <pc:spChg chg="mod">
          <ac:chgData name="MAI NGUYEN HOANG" userId="24336e15-97e9-48a5-9f79-a4193c3b5949" providerId="ADAL" clId="{FA203D76-E5CE-4631-ADE0-D049EB268FDB}" dt="2023-12-10T09:47:59.548" v="169"/>
          <ac:spMkLst>
            <pc:docMk/>
            <pc:sldMk cId="0" sldId="262"/>
            <ac:spMk id="12" creationId="{2B383363-C59D-03D6-8463-A278E2816858}"/>
          </ac:spMkLst>
        </pc:spChg>
        <pc:spChg chg="mod">
          <ac:chgData name="MAI NGUYEN HOANG" userId="24336e15-97e9-48a5-9f79-a4193c3b5949" providerId="ADAL" clId="{FA203D76-E5CE-4631-ADE0-D049EB268FDB}" dt="2023-12-10T10:03:50.209" v="385" actId="14861"/>
          <ac:spMkLst>
            <pc:docMk/>
            <pc:sldMk cId="0" sldId="262"/>
            <ac:spMk id="13" creationId="{A49DB3B8-72BF-F74A-9B2F-256CC477842B}"/>
          </ac:spMkLst>
        </pc:spChg>
        <pc:spChg chg="mod">
          <ac:chgData name="MAI NGUYEN HOANG" userId="24336e15-97e9-48a5-9f79-a4193c3b5949" providerId="ADAL" clId="{FA203D76-E5CE-4631-ADE0-D049EB268FDB}" dt="2023-12-10T09:47:59.548" v="169"/>
          <ac:spMkLst>
            <pc:docMk/>
            <pc:sldMk cId="0" sldId="262"/>
            <ac:spMk id="14" creationId="{F1D43BDC-6C36-3D5A-1645-B0D2C5551E13}"/>
          </ac:spMkLst>
        </pc:spChg>
        <pc:grpChg chg="del">
          <ac:chgData name="MAI NGUYEN HOANG" userId="24336e15-97e9-48a5-9f79-a4193c3b5949" providerId="ADAL" clId="{FA203D76-E5CE-4631-ADE0-D049EB268FDB}" dt="2023-12-10T09:47:59.367" v="168" actId="478"/>
          <ac:grpSpMkLst>
            <pc:docMk/>
            <pc:sldMk cId="0" sldId="262"/>
            <ac:grpSpMk id="3" creationId="{00000000-0000-0000-0000-000000000000}"/>
          </ac:grpSpMkLst>
        </pc:grpChg>
        <pc:grpChg chg="add mod">
          <ac:chgData name="MAI NGUYEN HOANG" userId="24336e15-97e9-48a5-9f79-a4193c3b5949" providerId="ADAL" clId="{FA203D76-E5CE-4631-ADE0-D049EB268FDB}" dt="2023-12-10T09:48:07.180" v="170" actId="1076"/>
          <ac:grpSpMkLst>
            <pc:docMk/>
            <pc:sldMk cId="0" sldId="262"/>
            <ac:grpSpMk id="10" creationId="{FBD68AA0-BE3B-A96E-CEE5-21FE2DC8BACA}"/>
          </ac:grpSpMkLst>
        </pc:grpChg>
        <pc:grpChg chg="mod">
          <ac:chgData name="MAI NGUYEN HOANG" userId="24336e15-97e9-48a5-9f79-a4193c3b5949" providerId="ADAL" clId="{FA203D76-E5CE-4631-ADE0-D049EB268FDB}" dt="2023-12-10T09:47:59.548" v="169"/>
          <ac:grpSpMkLst>
            <pc:docMk/>
            <pc:sldMk cId="0" sldId="262"/>
            <ac:grpSpMk id="11" creationId="{D475B7EE-6C4E-C622-6F0A-3FD708EDAC4B}"/>
          </ac:grpSpMkLst>
        </pc:grpChg>
      </pc:sldChg>
      <pc:sldChg chg="addSp delSp modSp mod modTransition">
        <pc:chgData name="MAI NGUYEN HOANG" userId="24336e15-97e9-48a5-9f79-a4193c3b5949" providerId="ADAL" clId="{FA203D76-E5CE-4631-ADE0-D049EB268FDB}" dt="2023-12-10T10:12:52.439" v="460" actId="15"/>
        <pc:sldMkLst>
          <pc:docMk/>
          <pc:sldMk cId="0" sldId="263"/>
        </pc:sldMkLst>
        <pc:spChg chg="del">
          <ac:chgData name="MAI NGUYEN HOANG" userId="24336e15-97e9-48a5-9f79-a4193c3b5949" providerId="ADAL" clId="{FA203D76-E5CE-4631-ADE0-D049EB268FDB}" dt="2023-12-10T09:49:18.521" v="185" actId="478"/>
          <ac:spMkLst>
            <pc:docMk/>
            <pc:sldMk cId="0" sldId="263"/>
            <ac:spMk id="2" creationId="{00000000-0000-0000-0000-000000000000}"/>
          </ac:spMkLst>
        </pc:spChg>
        <pc:spChg chg="del">
          <ac:chgData name="MAI NGUYEN HOANG" userId="24336e15-97e9-48a5-9f79-a4193c3b5949" providerId="ADAL" clId="{FA203D76-E5CE-4631-ADE0-D049EB268FDB}" dt="2023-12-10T09:49:21.906" v="188" actId="478"/>
          <ac:spMkLst>
            <pc:docMk/>
            <pc:sldMk cId="0" sldId="263"/>
            <ac:spMk id="6" creationId="{00000000-0000-0000-0000-000000000000}"/>
          </ac:spMkLst>
        </pc:spChg>
        <pc:spChg chg="mod">
          <ac:chgData name="MAI NGUYEN HOANG" userId="24336e15-97e9-48a5-9f79-a4193c3b5949" providerId="ADAL" clId="{FA203D76-E5CE-4631-ADE0-D049EB268FDB}" dt="2023-12-10T10:12:52.439" v="460" actId="15"/>
          <ac:spMkLst>
            <pc:docMk/>
            <pc:sldMk cId="0" sldId="263"/>
            <ac:spMk id="7" creationId="{00000000-0000-0000-0000-000000000000}"/>
          </ac:spMkLst>
        </pc:spChg>
        <pc:spChg chg="mod">
          <ac:chgData name="MAI NGUYEN HOANG" userId="24336e15-97e9-48a5-9f79-a4193c3b5949" providerId="ADAL" clId="{FA203D76-E5CE-4631-ADE0-D049EB268FDB}" dt="2023-12-10T09:49:20.845" v="186"/>
          <ac:spMkLst>
            <pc:docMk/>
            <pc:sldMk cId="0" sldId="263"/>
            <ac:spMk id="10" creationId="{F0B9F70C-F7CC-9F33-9400-E1313A80CE36}"/>
          </ac:spMkLst>
        </pc:spChg>
        <pc:spChg chg="mod">
          <ac:chgData name="MAI NGUYEN HOANG" userId="24336e15-97e9-48a5-9f79-a4193c3b5949" providerId="ADAL" clId="{FA203D76-E5CE-4631-ADE0-D049EB268FDB}" dt="2023-12-10T09:49:20.845" v="186"/>
          <ac:spMkLst>
            <pc:docMk/>
            <pc:sldMk cId="0" sldId="263"/>
            <ac:spMk id="11" creationId="{FC195C3C-B775-BD9F-6D0A-6EEC96DC76FE}"/>
          </ac:spMkLst>
        </pc:spChg>
        <pc:spChg chg="mod">
          <ac:chgData name="MAI NGUYEN HOANG" userId="24336e15-97e9-48a5-9f79-a4193c3b5949" providerId="ADAL" clId="{FA203D76-E5CE-4631-ADE0-D049EB268FDB}" dt="2023-12-10T09:49:20.845" v="186"/>
          <ac:spMkLst>
            <pc:docMk/>
            <pc:sldMk cId="0" sldId="263"/>
            <ac:spMk id="12" creationId="{D9EAE32D-BEBD-2387-11AF-D7D868E4FDAB}"/>
          </ac:spMkLst>
        </pc:spChg>
        <pc:spChg chg="mod">
          <ac:chgData name="MAI NGUYEN HOANG" userId="24336e15-97e9-48a5-9f79-a4193c3b5949" providerId="ADAL" clId="{FA203D76-E5CE-4631-ADE0-D049EB268FDB}" dt="2023-12-10T09:49:22.062" v="189"/>
          <ac:spMkLst>
            <pc:docMk/>
            <pc:sldMk cId="0" sldId="263"/>
            <ac:spMk id="15" creationId="{583D67A3-2B51-C0D7-92D0-9CF9247A1C15}"/>
          </ac:spMkLst>
        </pc:spChg>
        <pc:spChg chg="mod">
          <ac:chgData name="MAI NGUYEN HOANG" userId="24336e15-97e9-48a5-9f79-a4193c3b5949" providerId="ADAL" clId="{FA203D76-E5CE-4631-ADE0-D049EB268FDB}" dt="2023-12-10T10:04:04.232" v="386" actId="14861"/>
          <ac:spMkLst>
            <pc:docMk/>
            <pc:sldMk cId="0" sldId="263"/>
            <ac:spMk id="16" creationId="{4FEE692F-E3A5-E8F2-D3EB-36A1AD754B9D}"/>
          </ac:spMkLst>
        </pc:spChg>
        <pc:spChg chg="mod">
          <ac:chgData name="MAI NGUYEN HOANG" userId="24336e15-97e9-48a5-9f79-a4193c3b5949" providerId="ADAL" clId="{FA203D76-E5CE-4631-ADE0-D049EB268FDB}" dt="2023-12-10T09:49:22.062" v="189"/>
          <ac:spMkLst>
            <pc:docMk/>
            <pc:sldMk cId="0" sldId="263"/>
            <ac:spMk id="17" creationId="{A3DFF090-DFC7-BE5C-CC80-C62D925C1543}"/>
          </ac:spMkLst>
        </pc:spChg>
        <pc:spChg chg="add del mod">
          <ac:chgData name="MAI NGUYEN HOANG" userId="24336e15-97e9-48a5-9f79-a4193c3b5949" providerId="ADAL" clId="{FA203D76-E5CE-4631-ADE0-D049EB268FDB}" dt="2023-12-10T09:51:31.542" v="212" actId="478"/>
          <ac:spMkLst>
            <pc:docMk/>
            <pc:sldMk cId="0" sldId="263"/>
            <ac:spMk id="18" creationId="{34993BE0-D017-0158-85A4-0308BBD526B8}"/>
          </ac:spMkLst>
        </pc:spChg>
        <pc:grpChg chg="del">
          <ac:chgData name="MAI NGUYEN HOANG" userId="24336e15-97e9-48a5-9f79-a4193c3b5949" providerId="ADAL" clId="{FA203D76-E5CE-4631-ADE0-D049EB268FDB}" dt="2023-12-10T09:49:21.906" v="188" actId="478"/>
          <ac:grpSpMkLst>
            <pc:docMk/>
            <pc:sldMk cId="0" sldId="263"/>
            <ac:grpSpMk id="3" creationId="{00000000-0000-0000-0000-000000000000}"/>
          </ac:grpSpMkLst>
        </pc:grpChg>
        <pc:grpChg chg="add del mod">
          <ac:chgData name="MAI NGUYEN HOANG" userId="24336e15-97e9-48a5-9f79-a4193c3b5949" providerId="ADAL" clId="{FA203D76-E5CE-4631-ADE0-D049EB268FDB}" dt="2023-12-10T09:49:21.482" v="187"/>
          <ac:grpSpMkLst>
            <pc:docMk/>
            <pc:sldMk cId="0" sldId="263"/>
            <ac:grpSpMk id="8" creationId="{B6C602BB-1C00-C0CE-FFE6-97F5099EAFCB}"/>
          </ac:grpSpMkLst>
        </pc:grpChg>
        <pc:grpChg chg="mod">
          <ac:chgData name="MAI NGUYEN HOANG" userId="24336e15-97e9-48a5-9f79-a4193c3b5949" providerId="ADAL" clId="{FA203D76-E5CE-4631-ADE0-D049EB268FDB}" dt="2023-12-10T09:49:20.845" v="186"/>
          <ac:grpSpMkLst>
            <pc:docMk/>
            <pc:sldMk cId="0" sldId="263"/>
            <ac:grpSpMk id="9" creationId="{5AC06A6E-A2EC-F633-F2BE-C0255192F83C}"/>
          </ac:grpSpMkLst>
        </pc:grpChg>
        <pc:grpChg chg="add mod">
          <ac:chgData name="MAI NGUYEN HOANG" userId="24336e15-97e9-48a5-9f79-a4193c3b5949" providerId="ADAL" clId="{FA203D76-E5CE-4631-ADE0-D049EB268FDB}" dt="2023-12-10T09:49:22.062" v="189"/>
          <ac:grpSpMkLst>
            <pc:docMk/>
            <pc:sldMk cId="0" sldId="263"/>
            <ac:grpSpMk id="13" creationId="{A808B061-080C-045E-1E56-EF8C4562D165}"/>
          </ac:grpSpMkLst>
        </pc:grpChg>
        <pc:grpChg chg="mod">
          <ac:chgData name="MAI NGUYEN HOANG" userId="24336e15-97e9-48a5-9f79-a4193c3b5949" providerId="ADAL" clId="{FA203D76-E5CE-4631-ADE0-D049EB268FDB}" dt="2023-12-10T09:49:22.062" v="189"/>
          <ac:grpSpMkLst>
            <pc:docMk/>
            <pc:sldMk cId="0" sldId="263"/>
            <ac:grpSpMk id="14" creationId="{48095DAC-A00D-DB5D-03FE-40A3A3DDF45E}"/>
          </ac:grpSpMkLst>
        </pc:grpChg>
      </pc:sldChg>
      <pc:sldChg chg="delSp del mod">
        <pc:chgData name="MAI NGUYEN HOANG" userId="24336e15-97e9-48a5-9f79-a4193c3b5949" providerId="ADAL" clId="{FA203D76-E5CE-4631-ADE0-D049EB268FDB}" dt="2023-12-10T09:52:54.787" v="230" actId="47"/>
        <pc:sldMkLst>
          <pc:docMk/>
          <pc:sldMk cId="0" sldId="264"/>
        </pc:sldMkLst>
        <pc:spChg chg="del">
          <ac:chgData name="MAI NGUYEN HOANG" userId="24336e15-97e9-48a5-9f79-a4193c3b5949" providerId="ADAL" clId="{FA203D76-E5CE-4631-ADE0-D049EB268FDB}" dt="2023-12-10T09:50:51.438" v="195" actId="21"/>
          <ac:spMkLst>
            <pc:docMk/>
            <pc:sldMk cId="0" sldId="264"/>
            <ac:spMk id="7" creationId="{00000000-0000-0000-0000-000000000000}"/>
          </ac:spMkLst>
        </pc:spChg>
      </pc:sldChg>
      <pc:sldChg chg="addSp delSp modSp mod">
        <pc:chgData name="MAI NGUYEN HOANG" userId="24336e15-97e9-48a5-9f79-a4193c3b5949" providerId="ADAL" clId="{FA203D76-E5CE-4631-ADE0-D049EB268FDB}" dt="2023-12-10T10:12:42.536" v="456" actId="14"/>
        <pc:sldMkLst>
          <pc:docMk/>
          <pc:sldMk cId="0" sldId="265"/>
        </pc:sldMkLst>
        <pc:spChg chg="del mod">
          <ac:chgData name="MAI NGUYEN HOANG" userId="24336e15-97e9-48a5-9f79-a4193c3b5949" providerId="ADAL" clId="{FA203D76-E5CE-4631-ADE0-D049EB268FDB}" dt="2023-12-10T09:53:31.082" v="246" actId="478"/>
          <ac:spMkLst>
            <pc:docMk/>
            <pc:sldMk cId="0" sldId="265"/>
            <ac:spMk id="2" creationId="{00000000-0000-0000-0000-000000000000}"/>
          </ac:spMkLst>
        </pc:spChg>
        <pc:spChg chg="del">
          <ac:chgData name="MAI NGUYEN HOANG" userId="24336e15-97e9-48a5-9f79-a4193c3b5949" providerId="ADAL" clId="{FA203D76-E5CE-4631-ADE0-D049EB268FDB}" dt="2023-12-10T09:52:59.156" v="231" actId="478"/>
          <ac:spMkLst>
            <pc:docMk/>
            <pc:sldMk cId="0" sldId="265"/>
            <ac:spMk id="6" creationId="{00000000-0000-0000-0000-000000000000}"/>
          </ac:spMkLst>
        </pc:spChg>
        <pc:spChg chg="mod">
          <ac:chgData name="MAI NGUYEN HOANG" userId="24336e15-97e9-48a5-9f79-a4193c3b5949" providerId="ADAL" clId="{FA203D76-E5CE-4631-ADE0-D049EB268FDB}" dt="2023-12-10T10:12:42.536" v="456" actId="14"/>
          <ac:spMkLst>
            <pc:docMk/>
            <pc:sldMk cId="0" sldId="265"/>
            <ac:spMk id="7" creationId="{00000000-0000-0000-0000-000000000000}"/>
          </ac:spMkLst>
        </pc:spChg>
        <pc:spChg chg="mod">
          <ac:chgData name="MAI NGUYEN HOANG" userId="24336e15-97e9-48a5-9f79-a4193c3b5949" providerId="ADAL" clId="{FA203D76-E5CE-4631-ADE0-D049EB268FDB}" dt="2023-12-10T09:52:59.885" v="232"/>
          <ac:spMkLst>
            <pc:docMk/>
            <pc:sldMk cId="0" sldId="265"/>
            <ac:spMk id="9" creationId="{8D0E4E5E-AF75-3DE5-8C05-2BA9E27BDE9D}"/>
          </ac:spMkLst>
        </pc:spChg>
        <pc:spChg chg="mod">
          <ac:chgData name="MAI NGUYEN HOANG" userId="24336e15-97e9-48a5-9f79-a4193c3b5949" providerId="ADAL" clId="{FA203D76-E5CE-4631-ADE0-D049EB268FDB}" dt="2023-12-10T10:04:35.615" v="389" actId="14861"/>
          <ac:spMkLst>
            <pc:docMk/>
            <pc:sldMk cId="0" sldId="265"/>
            <ac:spMk id="11" creationId="{60397A89-8AA4-A3A6-4484-2D782451869D}"/>
          </ac:spMkLst>
        </pc:spChg>
        <pc:spChg chg="mod">
          <ac:chgData name="MAI NGUYEN HOANG" userId="24336e15-97e9-48a5-9f79-a4193c3b5949" providerId="ADAL" clId="{FA203D76-E5CE-4631-ADE0-D049EB268FDB}" dt="2023-12-10T09:52:59.885" v="232"/>
          <ac:spMkLst>
            <pc:docMk/>
            <pc:sldMk cId="0" sldId="265"/>
            <ac:spMk id="12" creationId="{944D9FB4-0E1A-5DEB-7840-785FBC2298C1}"/>
          </ac:spMkLst>
        </pc:spChg>
        <pc:grpChg chg="del">
          <ac:chgData name="MAI NGUYEN HOANG" userId="24336e15-97e9-48a5-9f79-a4193c3b5949" providerId="ADAL" clId="{FA203D76-E5CE-4631-ADE0-D049EB268FDB}" dt="2023-12-10T09:52:59.156" v="231" actId="478"/>
          <ac:grpSpMkLst>
            <pc:docMk/>
            <pc:sldMk cId="0" sldId="265"/>
            <ac:grpSpMk id="3" creationId="{00000000-0000-0000-0000-000000000000}"/>
          </ac:grpSpMkLst>
        </pc:grpChg>
        <pc:grpChg chg="add mod">
          <ac:chgData name="MAI NGUYEN HOANG" userId="24336e15-97e9-48a5-9f79-a4193c3b5949" providerId="ADAL" clId="{FA203D76-E5CE-4631-ADE0-D049EB268FDB}" dt="2023-12-10T09:53:45.978" v="249" actId="1076"/>
          <ac:grpSpMkLst>
            <pc:docMk/>
            <pc:sldMk cId="0" sldId="265"/>
            <ac:grpSpMk id="8" creationId="{EBFE2049-BE8F-32B5-D5EA-24909C5B9FB9}"/>
          </ac:grpSpMkLst>
        </pc:grpChg>
        <pc:grpChg chg="mod">
          <ac:chgData name="MAI NGUYEN HOANG" userId="24336e15-97e9-48a5-9f79-a4193c3b5949" providerId="ADAL" clId="{FA203D76-E5CE-4631-ADE0-D049EB268FDB}" dt="2023-12-10T09:52:59.885" v="232"/>
          <ac:grpSpMkLst>
            <pc:docMk/>
            <pc:sldMk cId="0" sldId="265"/>
            <ac:grpSpMk id="10" creationId="{0758EC9B-AF7B-80E6-ACE9-EB84D12BC66E}"/>
          </ac:grpSpMkLst>
        </pc:grpChg>
      </pc:sldChg>
      <pc:sldChg chg="del">
        <pc:chgData name="MAI NGUYEN HOANG" userId="24336e15-97e9-48a5-9f79-a4193c3b5949" providerId="ADAL" clId="{FA203D76-E5CE-4631-ADE0-D049EB268FDB}" dt="2023-12-10T09:55:16.919" v="279" actId="47"/>
        <pc:sldMkLst>
          <pc:docMk/>
          <pc:sldMk cId="0" sldId="267"/>
        </pc:sldMkLst>
      </pc:sldChg>
      <pc:sldChg chg="addSp delSp modSp mod">
        <pc:chgData name="MAI NGUYEN HOANG" userId="24336e15-97e9-48a5-9f79-a4193c3b5949" providerId="ADAL" clId="{FA203D76-E5CE-4631-ADE0-D049EB268FDB}" dt="2023-12-11T14:55:44.495" v="506" actId="1076"/>
        <pc:sldMkLst>
          <pc:docMk/>
          <pc:sldMk cId="0" sldId="268"/>
        </pc:sldMkLst>
        <pc:spChg chg="del">
          <ac:chgData name="MAI NGUYEN HOANG" userId="24336e15-97e9-48a5-9f79-a4193c3b5949" providerId="ADAL" clId="{FA203D76-E5CE-4631-ADE0-D049EB268FDB}" dt="2023-12-10T10:07:17.664" v="410" actId="478"/>
          <ac:spMkLst>
            <pc:docMk/>
            <pc:sldMk cId="0" sldId="268"/>
            <ac:spMk id="2" creationId="{00000000-0000-0000-0000-000000000000}"/>
          </ac:spMkLst>
        </pc:spChg>
        <pc:spChg chg="mod">
          <ac:chgData name="MAI NGUYEN HOANG" userId="24336e15-97e9-48a5-9f79-a4193c3b5949" providerId="ADAL" clId="{FA203D76-E5CE-4631-ADE0-D049EB268FDB}" dt="2023-12-10T09:56:57.305" v="305" actId="14861"/>
          <ac:spMkLst>
            <pc:docMk/>
            <pc:sldMk cId="0" sldId="268"/>
            <ac:spMk id="3" creationId="{00000000-0000-0000-0000-000000000000}"/>
          </ac:spMkLst>
        </pc:spChg>
        <pc:spChg chg="mod ord">
          <ac:chgData name="MAI NGUYEN HOANG" userId="24336e15-97e9-48a5-9f79-a4193c3b5949" providerId="ADAL" clId="{FA203D76-E5CE-4631-ADE0-D049EB268FDB}" dt="2023-12-10T10:06:04.286" v="406" actId="14100"/>
          <ac:spMkLst>
            <pc:docMk/>
            <pc:sldMk cId="0" sldId="268"/>
            <ac:spMk id="4" creationId="{00000000-0000-0000-0000-000000000000}"/>
          </ac:spMkLst>
        </pc:spChg>
        <pc:spChg chg="mod">
          <ac:chgData name="MAI NGUYEN HOANG" userId="24336e15-97e9-48a5-9f79-a4193c3b5949" providerId="ADAL" clId="{FA203D76-E5CE-4631-ADE0-D049EB268FDB}" dt="2023-12-10T10:05:44.142" v="403" actId="1035"/>
          <ac:spMkLst>
            <pc:docMk/>
            <pc:sldMk cId="0" sldId="268"/>
            <ac:spMk id="17" creationId="{00000000-0000-0000-0000-000000000000}"/>
          </ac:spMkLst>
        </pc:spChg>
        <pc:spChg chg="del">
          <ac:chgData name="MAI NGUYEN HOANG" userId="24336e15-97e9-48a5-9f79-a4193c3b5949" providerId="ADAL" clId="{FA203D76-E5CE-4631-ADE0-D049EB268FDB}" dt="2023-12-10T09:55:38.537" v="283" actId="478"/>
          <ac:spMkLst>
            <pc:docMk/>
            <pc:sldMk cId="0" sldId="268"/>
            <ac:spMk id="18" creationId="{00000000-0000-0000-0000-000000000000}"/>
          </ac:spMkLst>
        </pc:spChg>
        <pc:spChg chg="del">
          <ac:chgData name="MAI NGUYEN HOANG" userId="24336e15-97e9-48a5-9f79-a4193c3b5949" providerId="ADAL" clId="{FA203D76-E5CE-4631-ADE0-D049EB268FDB}" dt="2023-12-10T09:55:38.537" v="283" actId="478"/>
          <ac:spMkLst>
            <pc:docMk/>
            <pc:sldMk cId="0" sldId="268"/>
            <ac:spMk id="19" creationId="{00000000-0000-0000-0000-000000000000}"/>
          </ac:spMkLst>
        </pc:spChg>
        <pc:spChg chg="del">
          <ac:chgData name="MAI NGUYEN HOANG" userId="24336e15-97e9-48a5-9f79-a4193c3b5949" providerId="ADAL" clId="{FA203D76-E5CE-4631-ADE0-D049EB268FDB}" dt="2023-12-10T09:55:38.537" v="283" actId="478"/>
          <ac:spMkLst>
            <pc:docMk/>
            <pc:sldMk cId="0" sldId="268"/>
            <ac:spMk id="20" creationId="{00000000-0000-0000-0000-000000000000}"/>
          </ac:spMkLst>
        </pc:spChg>
        <pc:spChg chg="del">
          <ac:chgData name="MAI NGUYEN HOANG" userId="24336e15-97e9-48a5-9f79-a4193c3b5949" providerId="ADAL" clId="{FA203D76-E5CE-4631-ADE0-D049EB268FDB}" dt="2023-12-10T09:55:27.464" v="280" actId="478"/>
          <ac:spMkLst>
            <pc:docMk/>
            <pc:sldMk cId="0" sldId="268"/>
            <ac:spMk id="21" creationId="{00000000-0000-0000-0000-000000000000}"/>
          </ac:spMkLst>
        </pc:spChg>
        <pc:spChg chg="mod">
          <ac:chgData name="MAI NGUYEN HOANG" userId="24336e15-97e9-48a5-9f79-a4193c3b5949" providerId="ADAL" clId="{FA203D76-E5CE-4631-ADE0-D049EB268FDB}" dt="2023-12-10T09:55:27.803" v="281"/>
          <ac:spMkLst>
            <pc:docMk/>
            <pc:sldMk cId="0" sldId="268"/>
            <ac:spMk id="24" creationId="{AC690520-AD01-3A41-D29A-2FD322E374B3}"/>
          </ac:spMkLst>
        </pc:spChg>
        <pc:spChg chg="mod">
          <ac:chgData name="MAI NGUYEN HOANG" userId="24336e15-97e9-48a5-9f79-a4193c3b5949" providerId="ADAL" clId="{FA203D76-E5CE-4631-ADE0-D049EB268FDB}" dt="2023-12-10T09:55:27.803" v="281"/>
          <ac:spMkLst>
            <pc:docMk/>
            <pc:sldMk cId="0" sldId="268"/>
            <ac:spMk id="25" creationId="{9A8D30F1-A1CC-C3F4-FE6D-09C1C6B21EB2}"/>
          </ac:spMkLst>
        </pc:spChg>
        <pc:spChg chg="mod">
          <ac:chgData name="MAI NGUYEN HOANG" userId="24336e15-97e9-48a5-9f79-a4193c3b5949" providerId="ADAL" clId="{FA203D76-E5CE-4631-ADE0-D049EB268FDB}" dt="2023-12-10T09:55:27.803" v="281"/>
          <ac:spMkLst>
            <pc:docMk/>
            <pc:sldMk cId="0" sldId="268"/>
            <ac:spMk id="26" creationId="{B7F18F3B-4033-B1D3-C050-CC15D36C4BD3}"/>
          </ac:spMkLst>
        </pc:spChg>
        <pc:spChg chg="mod">
          <ac:chgData name="MAI NGUYEN HOANG" userId="24336e15-97e9-48a5-9f79-a4193c3b5949" providerId="ADAL" clId="{FA203D76-E5CE-4631-ADE0-D049EB268FDB}" dt="2023-12-11T14:55:34.677" v="504" actId="1076"/>
          <ac:spMkLst>
            <pc:docMk/>
            <pc:sldMk cId="0" sldId="268"/>
            <ac:spMk id="29" creationId="{1EC29CE7-3479-1F4C-6665-5B23867AC0F8}"/>
          </ac:spMkLst>
        </pc:spChg>
        <pc:spChg chg="mod">
          <ac:chgData name="MAI NGUYEN HOANG" userId="24336e15-97e9-48a5-9f79-a4193c3b5949" providerId="ADAL" clId="{FA203D76-E5CE-4631-ADE0-D049EB268FDB}" dt="2023-12-10T10:06:58.408" v="407" actId="14861"/>
          <ac:spMkLst>
            <pc:docMk/>
            <pc:sldMk cId="0" sldId="268"/>
            <ac:spMk id="30" creationId="{A344F315-98EA-FDC1-FCE8-6BDE226E4F90}"/>
          </ac:spMkLst>
        </pc:spChg>
        <pc:spChg chg="mod">
          <ac:chgData name="MAI NGUYEN HOANG" userId="24336e15-97e9-48a5-9f79-a4193c3b5949" providerId="ADAL" clId="{FA203D76-E5CE-4631-ADE0-D049EB268FDB}" dt="2023-12-10T09:55:53.635" v="286"/>
          <ac:spMkLst>
            <pc:docMk/>
            <pc:sldMk cId="0" sldId="268"/>
            <ac:spMk id="31" creationId="{B543653A-9619-6D1A-E187-147C605180D9}"/>
          </ac:spMkLst>
        </pc:spChg>
        <pc:spChg chg="mod">
          <ac:chgData name="MAI NGUYEN HOANG" userId="24336e15-97e9-48a5-9f79-a4193c3b5949" providerId="ADAL" clId="{FA203D76-E5CE-4631-ADE0-D049EB268FDB}" dt="2023-12-11T14:55:44.495" v="506" actId="1076"/>
          <ac:spMkLst>
            <pc:docMk/>
            <pc:sldMk cId="0" sldId="268"/>
            <ac:spMk id="34" creationId="{19B09C0D-0600-4442-1D7F-82CE9C589E8B}"/>
          </ac:spMkLst>
        </pc:spChg>
        <pc:spChg chg="mod">
          <ac:chgData name="MAI NGUYEN HOANG" userId="24336e15-97e9-48a5-9f79-a4193c3b5949" providerId="ADAL" clId="{FA203D76-E5CE-4631-ADE0-D049EB268FDB}" dt="2023-12-10T10:07:01.985" v="408" actId="14861"/>
          <ac:spMkLst>
            <pc:docMk/>
            <pc:sldMk cId="0" sldId="268"/>
            <ac:spMk id="35" creationId="{F12D8508-C864-3225-1CA2-B635299616B4}"/>
          </ac:spMkLst>
        </pc:spChg>
        <pc:spChg chg="mod">
          <ac:chgData name="MAI NGUYEN HOANG" userId="24336e15-97e9-48a5-9f79-a4193c3b5949" providerId="ADAL" clId="{FA203D76-E5CE-4631-ADE0-D049EB268FDB}" dt="2023-12-10T09:56:01.369" v="291"/>
          <ac:spMkLst>
            <pc:docMk/>
            <pc:sldMk cId="0" sldId="268"/>
            <ac:spMk id="36" creationId="{F83B3063-09C9-9115-E22C-EE8BF5FE22A5}"/>
          </ac:spMkLst>
        </pc:spChg>
        <pc:spChg chg="mod">
          <ac:chgData name="MAI NGUYEN HOANG" userId="24336e15-97e9-48a5-9f79-a4193c3b5949" providerId="ADAL" clId="{FA203D76-E5CE-4631-ADE0-D049EB268FDB}" dt="2023-12-10T10:10:20.853" v="438" actId="255"/>
          <ac:spMkLst>
            <pc:docMk/>
            <pc:sldMk cId="0" sldId="268"/>
            <ac:spMk id="38" creationId="{DC0986B4-5305-1C57-FE26-2C84343A55AE}"/>
          </ac:spMkLst>
        </pc:spChg>
        <pc:spChg chg="mod">
          <ac:chgData name="MAI NGUYEN HOANG" userId="24336e15-97e9-48a5-9f79-a4193c3b5949" providerId="ADAL" clId="{FA203D76-E5CE-4631-ADE0-D049EB268FDB}" dt="2023-12-10T10:07:08.576" v="409" actId="14861"/>
          <ac:spMkLst>
            <pc:docMk/>
            <pc:sldMk cId="0" sldId="268"/>
            <ac:spMk id="40" creationId="{F87E17D0-C201-9348-01F4-598571F94E9F}"/>
          </ac:spMkLst>
        </pc:spChg>
        <pc:spChg chg="mod">
          <ac:chgData name="MAI NGUYEN HOANG" userId="24336e15-97e9-48a5-9f79-a4193c3b5949" providerId="ADAL" clId="{FA203D76-E5CE-4631-ADE0-D049EB268FDB}" dt="2023-12-10T09:55:45.193" v="284"/>
          <ac:spMkLst>
            <pc:docMk/>
            <pc:sldMk cId="0" sldId="268"/>
            <ac:spMk id="41" creationId="{298AE5E9-770C-D027-C0FF-B897911AD904}"/>
          </ac:spMkLst>
        </pc:spChg>
        <pc:grpChg chg="del">
          <ac:chgData name="MAI NGUYEN HOANG" userId="24336e15-97e9-48a5-9f79-a4193c3b5949" providerId="ADAL" clId="{FA203D76-E5CE-4631-ADE0-D049EB268FDB}" dt="2023-12-10T09:55:38.537" v="283" actId="478"/>
          <ac:grpSpMkLst>
            <pc:docMk/>
            <pc:sldMk cId="0" sldId="268"/>
            <ac:grpSpMk id="5" creationId="{00000000-0000-0000-0000-000000000000}"/>
          </ac:grpSpMkLst>
        </pc:grpChg>
        <pc:grpChg chg="del">
          <ac:chgData name="MAI NGUYEN HOANG" userId="24336e15-97e9-48a5-9f79-a4193c3b5949" providerId="ADAL" clId="{FA203D76-E5CE-4631-ADE0-D049EB268FDB}" dt="2023-12-10T09:55:38.537" v="283" actId="478"/>
          <ac:grpSpMkLst>
            <pc:docMk/>
            <pc:sldMk cId="0" sldId="268"/>
            <ac:grpSpMk id="8" creationId="{00000000-0000-0000-0000-000000000000}"/>
          </ac:grpSpMkLst>
        </pc:grpChg>
        <pc:grpChg chg="del">
          <ac:chgData name="MAI NGUYEN HOANG" userId="24336e15-97e9-48a5-9f79-a4193c3b5949" providerId="ADAL" clId="{FA203D76-E5CE-4631-ADE0-D049EB268FDB}" dt="2023-12-10T09:55:38.537" v="283" actId="478"/>
          <ac:grpSpMkLst>
            <pc:docMk/>
            <pc:sldMk cId="0" sldId="268"/>
            <ac:grpSpMk id="11" creationId="{00000000-0000-0000-0000-000000000000}"/>
          </ac:grpSpMkLst>
        </pc:grpChg>
        <pc:grpChg chg="del">
          <ac:chgData name="MAI NGUYEN HOANG" userId="24336e15-97e9-48a5-9f79-a4193c3b5949" providerId="ADAL" clId="{FA203D76-E5CE-4631-ADE0-D049EB268FDB}" dt="2023-12-10T09:55:27.464" v="280" actId="478"/>
          <ac:grpSpMkLst>
            <pc:docMk/>
            <pc:sldMk cId="0" sldId="268"/>
            <ac:grpSpMk id="14" creationId="{00000000-0000-0000-0000-000000000000}"/>
          </ac:grpSpMkLst>
        </pc:grpChg>
        <pc:grpChg chg="add mod">
          <ac:chgData name="MAI NGUYEN HOANG" userId="24336e15-97e9-48a5-9f79-a4193c3b5949" providerId="ADAL" clId="{FA203D76-E5CE-4631-ADE0-D049EB268FDB}" dt="2023-12-10T09:55:32.727" v="282" actId="1076"/>
          <ac:grpSpMkLst>
            <pc:docMk/>
            <pc:sldMk cId="0" sldId="268"/>
            <ac:grpSpMk id="22" creationId="{43AAE19F-D3E5-34F6-7B58-F8A8250DC674}"/>
          </ac:grpSpMkLst>
        </pc:grpChg>
        <pc:grpChg chg="mod">
          <ac:chgData name="MAI NGUYEN HOANG" userId="24336e15-97e9-48a5-9f79-a4193c3b5949" providerId="ADAL" clId="{FA203D76-E5CE-4631-ADE0-D049EB268FDB}" dt="2023-12-10T09:55:27.803" v="281"/>
          <ac:grpSpMkLst>
            <pc:docMk/>
            <pc:sldMk cId="0" sldId="268"/>
            <ac:grpSpMk id="23" creationId="{4B238497-A097-BBBD-F89A-69C8513A0767}"/>
          </ac:grpSpMkLst>
        </pc:grpChg>
        <pc:grpChg chg="add mod">
          <ac:chgData name="MAI NGUYEN HOANG" userId="24336e15-97e9-48a5-9f79-a4193c3b5949" providerId="ADAL" clId="{FA203D76-E5CE-4631-ADE0-D049EB268FDB}" dt="2023-12-10T09:55:53.635" v="286"/>
          <ac:grpSpMkLst>
            <pc:docMk/>
            <pc:sldMk cId="0" sldId="268"/>
            <ac:grpSpMk id="27" creationId="{D7152DE4-C58B-46F1-66FB-E0799C4F2CC7}"/>
          </ac:grpSpMkLst>
        </pc:grpChg>
        <pc:grpChg chg="mod">
          <ac:chgData name="MAI NGUYEN HOANG" userId="24336e15-97e9-48a5-9f79-a4193c3b5949" providerId="ADAL" clId="{FA203D76-E5CE-4631-ADE0-D049EB268FDB}" dt="2023-12-10T09:55:53.635" v="286"/>
          <ac:grpSpMkLst>
            <pc:docMk/>
            <pc:sldMk cId="0" sldId="268"/>
            <ac:grpSpMk id="28" creationId="{2CF80A2A-7AFB-9628-A15B-A28768905D8F}"/>
          </ac:grpSpMkLst>
        </pc:grpChg>
        <pc:grpChg chg="add mod">
          <ac:chgData name="MAI NGUYEN HOANG" userId="24336e15-97e9-48a5-9f79-a4193c3b5949" providerId="ADAL" clId="{FA203D76-E5CE-4631-ADE0-D049EB268FDB}" dt="2023-12-10T09:56:01.369" v="291"/>
          <ac:grpSpMkLst>
            <pc:docMk/>
            <pc:sldMk cId="0" sldId="268"/>
            <ac:grpSpMk id="32" creationId="{569C4781-73E4-CB8A-C368-026E725E15F1}"/>
          </ac:grpSpMkLst>
        </pc:grpChg>
        <pc:grpChg chg="mod">
          <ac:chgData name="MAI NGUYEN HOANG" userId="24336e15-97e9-48a5-9f79-a4193c3b5949" providerId="ADAL" clId="{FA203D76-E5CE-4631-ADE0-D049EB268FDB}" dt="2023-12-10T09:56:01.369" v="291"/>
          <ac:grpSpMkLst>
            <pc:docMk/>
            <pc:sldMk cId="0" sldId="268"/>
            <ac:grpSpMk id="33" creationId="{D42A50EA-A457-309E-1546-5DE4D30D3B52}"/>
          </ac:grpSpMkLst>
        </pc:grpChg>
        <pc:grpChg chg="add mod">
          <ac:chgData name="MAI NGUYEN HOANG" userId="24336e15-97e9-48a5-9f79-a4193c3b5949" providerId="ADAL" clId="{FA203D76-E5CE-4631-ADE0-D049EB268FDB}" dt="2023-12-10T09:55:45.193" v="284"/>
          <ac:grpSpMkLst>
            <pc:docMk/>
            <pc:sldMk cId="0" sldId="268"/>
            <ac:grpSpMk id="37" creationId="{C157E346-A032-9DD9-5141-7E1F6B82B8DB}"/>
          </ac:grpSpMkLst>
        </pc:grpChg>
        <pc:grpChg chg="mod">
          <ac:chgData name="MAI NGUYEN HOANG" userId="24336e15-97e9-48a5-9f79-a4193c3b5949" providerId="ADAL" clId="{FA203D76-E5CE-4631-ADE0-D049EB268FDB}" dt="2023-12-10T09:55:45.193" v="284"/>
          <ac:grpSpMkLst>
            <pc:docMk/>
            <pc:sldMk cId="0" sldId="268"/>
            <ac:grpSpMk id="39" creationId="{B4866187-0FBC-34EC-3EDE-B067BA8F97DA}"/>
          </ac:grpSpMkLst>
        </pc:grpChg>
      </pc:sldChg>
      <pc:sldChg chg="addSp delSp modSp mod delAnim modAnim">
        <pc:chgData name="MAI NGUYEN HOANG" userId="24336e15-97e9-48a5-9f79-a4193c3b5949" providerId="ADAL" clId="{FA203D76-E5CE-4631-ADE0-D049EB268FDB}" dt="2023-12-11T14:56:07.541" v="510" actId="478"/>
        <pc:sldMkLst>
          <pc:docMk/>
          <pc:sldMk cId="0" sldId="269"/>
        </pc:sldMkLst>
        <pc:spChg chg="del">
          <ac:chgData name="MAI NGUYEN HOANG" userId="24336e15-97e9-48a5-9f79-a4193c3b5949" providerId="ADAL" clId="{FA203D76-E5CE-4631-ADE0-D049EB268FDB}" dt="2023-12-10T10:07:21.699" v="411" actId="478"/>
          <ac:spMkLst>
            <pc:docMk/>
            <pc:sldMk cId="0" sldId="269"/>
            <ac:spMk id="2" creationId="{00000000-0000-0000-0000-000000000000}"/>
          </ac:spMkLst>
        </pc:spChg>
        <pc:spChg chg="mod">
          <ac:chgData name="MAI NGUYEN HOANG" userId="24336e15-97e9-48a5-9f79-a4193c3b5949" providerId="ADAL" clId="{FA203D76-E5CE-4631-ADE0-D049EB268FDB}" dt="2023-12-10T10:08:48.898" v="426" actId="1076"/>
          <ac:spMkLst>
            <pc:docMk/>
            <pc:sldMk cId="0" sldId="269"/>
            <ac:spMk id="3" creationId="{00000000-0000-0000-0000-000000000000}"/>
          </ac:spMkLst>
        </pc:spChg>
        <pc:spChg chg="mod">
          <ac:chgData name="MAI NGUYEN HOANG" userId="24336e15-97e9-48a5-9f79-a4193c3b5949" providerId="ADAL" clId="{FA203D76-E5CE-4631-ADE0-D049EB268FDB}" dt="2023-12-11T14:55:57.965" v="507"/>
          <ac:spMkLst>
            <pc:docMk/>
            <pc:sldMk cId="0" sldId="269"/>
            <ac:spMk id="5" creationId="{97508033-2771-62AA-89E4-A1EA13D864EE}"/>
          </ac:spMkLst>
        </pc:spChg>
        <pc:spChg chg="mod">
          <ac:chgData name="MAI NGUYEN HOANG" userId="24336e15-97e9-48a5-9f79-a4193c3b5949" providerId="ADAL" clId="{FA203D76-E5CE-4631-ADE0-D049EB268FDB}" dt="2023-12-11T14:55:57.965" v="507"/>
          <ac:spMkLst>
            <pc:docMk/>
            <pc:sldMk cId="0" sldId="269"/>
            <ac:spMk id="6" creationId="{50458047-4567-E6AA-1D34-463C88B844C9}"/>
          </ac:spMkLst>
        </pc:spChg>
        <pc:spChg chg="del">
          <ac:chgData name="MAI NGUYEN HOANG" userId="24336e15-97e9-48a5-9f79-a4193c3b5949" providerId="ADAL" clId="{FA203D76-E5CE-4631-ADE0-D049EB268FDB}" dt="2023-12-10T10:07:26.570" v="412" actId="478"/>
          <ac:spMkLst>
            <pc:docMk/>
            <pc:sldMk cId="0" sldId="269"/>
            <ac:spMk id="7" creationId="{00000000-0000-0000-0000-000000000000}"/>
          </ac:spMkLst>
        </pc:spChg>
        <pc:spChg chg="mod">
          <ac:chgData name="MAI NGUYEN HOANG" userId="24336e15-97e9-48a5-9f79-a4193c3b5949" providerId="ADAL" clId="{FA203D76-E5CE-4631-ADE0-D049EB268FDB}" dt="2023-12-11T14:55:57.965" v="507"/>
          <ac:spMkLst>
            <pc:docMk/>
            <pc:sldMk cId="0" sldId="269"/>
            <ac:spMk id="7" creationId="{76D2AEA3-BD0E-E0E3-056F-DA8ADF4B9932}"/>
          </ac:spMkLst>
        </pc:spChg>
        <pc:spChg chg="mod">
          <ac:chgData name="MAI NGUYEN HOANG" userId="24336e15-97e9-48a5-9f79-a4193c3b5949" providerId="ADAL" clId="{FA203D76-E5CE-4631-ADE0-D049EB268FDB}" dt="2023-12-11T14:56:05.982" v="509" actId="1076"/>
          <ac:spMkLst>
            <pc:docMk/>
            <pc:sldMk cId="0" sldId="269"/>
            <ac:spMk id="10" creationId="{741407E4-3C59-74E5-4DE4-FF1A8A5D8322}"/>
          </ac:spMkLst>
        </pc:spChg>
        <pc:spChg chg="mod">
          <ac:chgData name="MAI NGUYEN HOANG" userId="24336e15-97e9-48a5-9f79-a4193c3b5949" providerId="ADAL" clId="{FA203D76-E5CE-4631-ADE0-D049EB268FDB}" dt="2023-12-10T10:07:34.303" v="416" actId="123"/>
          <ac:spMkLst>
            <pc:docMk/>
            <pc:sldMk cId="0" sldId="269"/>
            <ac:spMk id="11" creationId="{A141582C-671E-A8FB-9DC6-E9EE8E1775E9}"/>
          </ac:spMkLst>
        </pc:spChg>
        <pc:spChg chg="mod">
          <ac:chgData name="MAI NGUYEN HOANG" userId="24336e15-97e9-48a5-9f79-a4193c3b5949" providerId="ADAL" clId="{FA203D76-E5CE-4631-ADE0-D049EB268FDB}" dt="2023-12-10T10:07:34.303" v="416" actId="123"/>
          <ac:spMkLst>
            <pc:docMk/>
            <pc:sldMk cId="0" sldId="269"/>
            <ac:spMk id="12" creationId="{07D8DCEE-7A04-09BF-742A-BC196B21AAFC}"/>
          </ac:spMkLst>
        </pc:spChg>
        <pc:grpChg chg="add del mod">
          <ac:chgData name="MAI NGUYEN HOANG" userId="24336e15-97e9-48a5-9f79-a4193c3b5949" providerId="ADAL" clId="{FA203D76-E5CE-4631-ADE0-D049EB268FDB}" dt="2023-12-11T14:56:07.541" v="510" actId="478"/>
          <ac:grpSpMkLst>
            <pc:docMk/>
            <pc:sldMk cId="0" sldId="269"/>
            <ac:grpSpMk id="2" creationId="{C4B411F3-F486-598B-E42D-62955331D832}"/>
          </ac:grpSpMkLst>
        </pc:grpChg>
        <pc:grpChg chg="del">
          <ac:chgData name="MAI NGUYEN HOANG" userId="24336e15-97e9-48a5-9f79-a4193c3b5949" providerId="ADAL" clId="{FA203D76-E5CE-4631-ADE0-D049EB268FDB}" dt="2023-12-10T10:07:26.570" v="412" actId="478"/>
          <ac:grpSpMkLst>
            <pc:docMk/>
            <pc:sldMk cId="0" sldId="269"/>
            <ac:grpSpMk id="4" creationId="{00000000-0000-0000-0000-000000000000}"/>
          </ac:grpSpMkLst>
        </pc:grpChg>
        <pc:grpChg chg="mod">
          <ac:chgData name="MAI NGUYEN HOANG" userId="24336e15-97e9-48a5-9f79-a4193c3b5949" providerId="ADAL" clId="{FA203D76-E5CE-4631-ADE0-D049EB268FDB}" dt="2023-12-11T14:55:57.965" v="507"/>
          <ac:grpSpMkLst>
            <pc:docMk/>
            <pc:sldMk cId="0" sldId="269"/>
            <ac:grpSpMk id="4" creationId="{F509EEA7-5620-E8FB-B822-1F3BD3A34B2A}"/>
          </ac:grpSpMkLst>
        </pc:grpChg>
        <pc:grpChg chg="add mod">
          <ac:chgData name="MAI NGUYEN HOANG" userId="24336e15-97e9-48a5-9f79-a4193c3b5949" providerId="ADAL" clId="{FA203D76-E5CE-4631-ADE0-D049EB268FDB}" dt="2023-12-10T10:07:31.359" v="414" actId="1076"/>
          <ac:grpSpMkLst>
            <pc:docMk/>
            <pc:sldMk cId="0" sldId="269"/>
            <ac:grpSpMk id="8" creationId="{A65C5B79-C668-45C9-2725-2BFEC2970033}"/>
          </ac:grpSpMkLst>
        </pc:grpChg>
        <pc:grpChg chg="mod">
          <ac:chgData name="MAI NGUYEN HOANG" userId="24336e15-97e9-48a5-9f79-a4193c3b5949" providerId="ADAL" clId="{FA203D76-E5CE-4631-ADE0-D049EB268FDB}" dt="2023-12-10T10:07:26.750" v="413"/>
          <ac:grpSpMkLst>
            <pc:docMk/>
            <pc:sldMk cId="0" sldId="269"/>
            <ac:grpSpMk id="9" creationId="{92F44A08-4216-042A-AE8E-11375A62D457}"/>
          </ac:grpSpMkLst>
        </pc:grpChg>
      </pc:sldChg>
      <pc:sldChg chg="addSp delSp modSp mod">
        <pc:chgData name="MAI NGUYEN HOANG" userId="24336e15-97e9-48a5-9f79-a4193c3b5949" providerId="ADAL" clId="{FA203D76-E5CE-4631-ADE0-D049EB268FDB}" dt="2023-12-11T14:56:25.834" v="516" actId="1076"/>
        <pc:sldMkLst>
          <pc:docMk/>
          <pc:sldMk cId="0" sldId="270"/>
        </pc:sldMkLst>
        <pc:spChg chg="del mod">
          <ac:chgData name="MAI NGUYEN HOANG" userId="24336e15-97e9-48a5-9f79-a4193c3b5949" providerId="ADAL" clId="{FA203D76-E5CE-4631-ADE0-D049EB268FDB}" dt="2023-12-10T10:12:09.050" v="441" actId="478"/>
          <ac:spMkLst>
            <pc:docMk/>
            <pc:sldMk cId="0" sldId="270"/>
            <ac:spMk id="2" creationId="{00000000-0000-0000-0000-000000000000}"/>
          </ac:spMkLst>
        </pc:spChg>
        <pc:spChg chg="mod">
          <ac:chgData name="MAI NGUYEN HOANG" userId="24336e15-97e9-48a5-9f79-a4193c3b5949" providerId="ADAL" clId="{FA203D76-E5CE-4631-ADE0-D049EB268FDB}" dt="2023-12-10T10:12:31.548" v="452" actId="20577"/>
          <ac:spMkLst>
            <pc:docMk/>
            <pc:sldMk cId="0" sldId="270"/>
            <ac:spMk id="3" creationId="{00000000-0000-0000-0000-000000000000}"/>
          </ac:spMkLst>
        </pc:spChg>
        <pc:spChg chg="mod">
          <ac:chgData name="MAI NGUYEN HOANG" userId="24336e15-97e9-48a5-9f79-a4193c3b5949" providerId="ADAL" clId="{FA203D76-E5CE-4631-ADE0-D049EB268FDB}" dt="2023-12-11T14:56:25.834" v="516" actId="1076"/>
          <ac:spMkLst>
            <pc:docMk/>
            <pc:sldMk cId="0" sldId="270"/>
            <ac:spMk id="5" creationId="{ACE76E8F-4223-8FDE-EE4C-6DAB4433D90D}"/>
          </ac:spMkLst>
        </pc:spChg>
        <pc:spChg chg="del">
          <ac:chgData name="MAI NGUYEN HOANG" userId="24336e15-97e9-48a5-9f79-a4193c3b5949" providerId="ADAL" clId="{FA203D76-E5CE-4631-ADE0-D049EB268FDB}" dt="2023-12-10T10:12:11.027" v="442" actId="478"/>
          <ac:spMkLst>
            <pc:docMk/>
            <pc:sldMk cId="0" sldId="270"/>
            <ac:spMk id="7" creationId="{00000000-0000-0000-0000-000000000000}"/>
          </ac:spMkLst>
        </pc:spChg>
        <pc:spChg chg="mod">
          <ac:chgData name="MAI NGUYEN HOANG" userId="24336e15-97e9-48a5-9f79-a4193c3b5949" providerId="ADAL" clId="{FA203D76-E5CE-4631-ADE0-D049EB268FDB}" dt="2023-12-11T14:56:12.090" v="512" actId="1076"/>
          <ac:spMkLst>
            <pc:docMk/>
            <pc:sldMk cId="0" sldId="270"/>
            <ac:spMk id="10" creationId="{BEF43A36-DA30-3C7B-54B3-649372A8A35B}"/>
          </ac:spMkLst>
        </pc:spChg>
        <pc:spChg chg="mod">
          <ac:chgData name="MAI NGUYEN HOANG" userId="24336e15-97e9-48a5-9f79-a4193c3b5949" providerId="ADAL" clId="{FA203D76-E5CE-4631-ADE0-D049EB268FDB}" dt="2023-12-10T10:12:15.724" v="443"/>
          <ac:spMkLst>
            <pc:docMk/>
            <pc:sldMk cId="0" sldId="270"/>
            <ac:spMk id="11" creationId="{9135D3A1-3FC4-90EF-FFD6-3ED6BE62618B}"/>
          </ac:spMkLst>
        </pc:spChg>
        <pc:spChg chg="mod">
          <ac:chgData name="MAI NGUYEN HOANG" userId="24336e15-97e9-48a5-9f79-a4193c3b5949" providerId="ADAL" clId="{FA203D76-E5CE-4631-ADE0-D049EB268FDB}" dt="2023-12-10T10:12:15.724" v="443"/>
          <ac:spMkLst>
            <pc:docMk/>
            <pc:sldMk cId="0" sldId="270"/>
            <ac:spMk id="12" creationId="{72CB8155-E517-D60D-7740-56659919BE08}"/>
          </ac:spMkLst>
        </pc:spChg>
        <pc:grpChg chg="del">
          <ac:chgData name="MAI NGUYEN HOANG" userId="24336e15-97e9-48a5-9f79-a4193c3b5949" providerId="ADAL" clId="{FA203D76-E5CE-4631-ADE0-D049EB268FDB}" dt="2023-12-10T10:12:11.027" v="442" actId="478"/>
          <ac:grpSpMkLst>
            <pc:docMk/>
            <pc:sldMk cId="0" sldId="270"/>
            <ac:grpSpMk id="4" creationId="{00000000-0000-0000-0000-000000000000}"/>
          </ac:grpSpMkLst>
        </pc:grpChg>
        <pc:grpChg chg="add mod">
          <ac:chgData name="MAI NGUYEN HOANG" userId="24336e15-97e9-48a5-9f79-a4193c3b5949" providerId="ADAL" clId="{FA203D76-E5CE-4631-ADE0-D049EB268FDB}" dt="2023-12-10T10:12:15.724" v="443"/>
          <ac:grpSpMkLst>
            <pc:docMk/>
            <pc:sldMk cId="0" sldId="270"/>
            <ac:grpSpMk id="8" creationId="{77180A09-2E29-CE4B-101A-BBEF24355B0A}"/>
          </ac:grpSpMkLst>
        </pc:grpChg>
        <pc:grpChg chg="mod">
          <ac:chgData name="MAI NGUYEN HOANG" userId="24336e15-97e9-48a5-9f79-a4193c3b5949" providerId="ADAL" clId="{FA203D76-E5CE-4631-ADE0-D049EB268FDB}" dt="2023-12-10T10:12:15.724" v="443"/>
          <ac:grpSpMkLst>
            <pc:docMk/>
            <pc:sldMk cId="0" sldId="270"/>
            <ac:grpSpMk id="9" creationId="{404D3EC1-163F-2A74-2FDB-A91EE66E389B}"/>
          </ac:grpSpMkLst>
        </pc:grpChg>
      </pc:sldChg>
      <pc:sldChg chg="modSp mod">
        <pc:chgData name="MAI NGUYEN HOANG" userId="24336e15-97e9-48a5-9f79-a4193c3b5949" providerId="ADAL" clId="{FA203D76-E5CE-4631-ADE0-D049EB268FDB}" dt="2023-12-11T14:56:38.726" v="520" actId="1076"/>
        <pc:sldMkLst>
          <pc:docMk/>
          <pc:sldMk cId="0" sldId="271"/>
        </pc:sldMkLst>
        <pc:spChg chg="mod">
          <ac:chgData name="MAI NGUYEN HOANG" userId="24336e15-97e9-48a5-9f79-a4193c3b5949" providerId="ADAL" clId="{FA203D76-E5CE-4631-ADE0-D049EB268FDB}" dt="2023-12-11T14:56:30.926" v="518" actId="1076"/>
          <ac:spMkLst>
            <pc:docMk/>
            <pc:sldMk cId="0" sldId="271"/>
            <ac:spMk id="10" creationId="{F7AD183D-EC1E-9041-0339-255D805FDA78}"/>
          </ac:spMkLst>
        </pc:spChg>
        <pc:spChg chg="mod">
          <ac:chgData name="MAI NGUYEN HOANG" userId="24336e15-97e9-48a5-9f79-a4193c3b5949" providerId="ADAL" clId="{FA203D76-E5CE-4631-ADE0-D049EB268FDB}" dt="2023-12-11T14:56:38.726" v="520" actId="1076"/>
          <ac:spMkLst>
            <pc:docMk/>
            <pc:sldMk cId="0" sldId="271"/>
            <ac:spMk id="15" creationId="{8CAF10F4-ACCF-50B9-5430-EC831749890B}"/>
          </ac:spMkLst>
        </pc:spChg>
      </pc:sldChg>
      <pc:sldChg chg="addSp delSp modSp mod">
        <pc:chgData name="MAI NGUYEN HOANG" userId="24336e15-97e9-48a5-9f79-a4193c3b5949" providerId="ADAL" clId="{FA203D76-E5CE-4631-ADE0-D049EB268FDB}" dt="2023-12-11T14:57:13.420" v="522"/>
        <pc:sldMkLst>
          <pc:docMk/>
          <pc:sldMk cId="0" sldId="272"/>
        </pc:sldMkLst>
        <pc:spChg chg="mod">
          <ac:chgData name="MAI NGUYEN HOANG" userId="24336e15-97e9-48a5-9f79-a4193c3b5949" providerId="ADAL" clId="{FA203D76-E5CE-4631-ADE0-D049EB268FDB}" dt="2023-12-11T14:57:13.420" v="522"/>
          <ac:spMkLst>
            <pc:docMk/>
            <pc:sldMk cId="0" sldId="272"/>
            <ac:spMk id="5" creationId="{BFBF35AE-F2F6-EA4C-DDBD-4815942E5B37}"/>
          </ac:spMkLst>
        </pc:spChg>
        <pc:spChg chg="mod">
          <ac:chgData name="MAI NGUYEN HOANG" userId="24336e15-97e9-48a5-9f79-a4193c3b5949" providerId="ADAL" clId="{FA203D76-E5CE-4631-ADE0-D049EB268FDB}" dt="2023-12-11T14:57:13.420" v="522"/>
          <ac:spMkLst>
            <pc:docMk/>
            <pc:sldMk cId="0" sldId="272"/>
            <ac:spMk id="6" creationId="{C6429D02-57AC-4088-492A-F1EC73EB1CC6}"/>
          </ac:spMkLst>
        </pc:spChg>
        <pc:spChg chg="mod">
          <ac:chgData name="MAI NGUYEN HOANG" userId="24336e15-97e9-48a5-9f79-a4193c3b5949" providerId="ADAL" clId="{FA203D76-E5CE-4631-ADE0-D049EB268FDB}" dt="2023-12-11T14:57:13.420" v="522"/>
          <ac:spMkLst>
            <pc:docMk/>
            <pc:sldMk cId="0" sldId="272"/>
            <ac:spMk id="7" creationId="{F70CCC53-6630-08BE-64AF-90E61C256B96}"/>
          </ac:spMkLst>
        </pc:spChg>
        <pc:grpChg chg="add mod">
          <ac:chgData name="MAI NGUYEN HOANG" userId="24336e15-97e9-48a5-9f79-a4193c3b5949" providerId="ADAL" clId="{FA203D76-E5CE-4631-ADE0-D049EB268FDB}" dt="2023-12-11T14:57:13.420" v="522"/>
          <ac:grpSpMkLst>
            <pc:docMk/>
            <pc:sldMk cId="0" sldId="272"/>
            <ac:grpSpMk id="2" creationId="{464592CB-84E4-B637-5A07-BB10597DA284}"/>
          </ac:grpSpMkLst>
        </pc:grpChg>
        <pc:grpChg chg="mod">
          <ac:chgData name="MAI NGUYEN HOANG" userId="24336e15-97e9-48a5-9f79-a4193c3b5949" providerId="ADAL" clId="{FA203D76-E5CE-4631-ADE0-D049EB268FDB}" dt="2023-12-11T14:57:13.420" v="522"/>
          <ac:grpSpMkLst>
            <pc:docMk/>
            <pc:sldMk cId="0" sldId="272"/>
            <ac:grpSpMk id="4" creationId="{ED2DE57E-EBF0-5F46-3438-6211EE1CED6F}"/>
          </ac:grpSpMkLst>
        </pc:grpChg>
        <pc:grpChg chg="del">
          <ac:chgData name="MAI NGUYEN HOANG" userId="24336e15-97e9-48a5-9f79-a4193c3b5949" providerId="ADAL" clId="{FA203D76-E5CE-4631-ADE0-D049EB268FDB}" dt="2023-12-11T14:57:13.154" v="521" actId="478"/>
          <ac:grpSpMkLst>
            <pc:docMk/>
            <pc:sldMk cId="0" sldId="272"/>
            <ac:grpSpMk id="8" creationId="{279B91F9-8680-BAE1-F93A-6B51A150BC5B}"/>
          </ac:grpSpMkLst>
        </pc:grpChg>
      </pc:sldChg>
      <pc:sldChg chg="delSp modSp add mod modTransition">
        <pc:chgData name="MAI NGUYEN HOANG" userId="24336e15-97e9-48a5-9f79-a4193c3b5949" providerId="ADAL" clId="{FA203D76-E5CE-4631-ADE0-D049EB268FDB}" dt="2023-12-10T10:09:29.012" v="431" actId="255"/>
        <pc:sldMkLst>
          <pc:docMk/>
          <pc:sldMk cId="2774778311" sldId="293"/>
        </pc:sldMkLst>
        <pc:spChg chg="mod">
          <ac:chgData name="MAI NGUYEN HOANG" userId="24336e15-97e9-48a5-9f79-a4193c3b5949" providerId="ADAL" clId="{FA203D76-E5CE-4631-ADE0-D049EB268FDB}" dt="2023-12-10T10:09:29.012" v="431" actId="255"/>
          <ac:spMkLst>
            <pc:docMk/>
            <pc:sldMk cId="2774778311" sldId="293"/>
            <ac:spMk id="7" creationId="{00000000-0000-0000-0000-000000000000}"/>
          </ac:spMkLst>
        </pc:spChg>
        <pc:spChg chg="mod">
          <ac:chgData name="MAI NGUYEN HOANG" userId="24336e15-97e9-48a5-9f79-a4193c3b5949" providerId="ADAL" clId="{FA203D76-E5CE-4631-ADE0-D049EB268FDB}" dt="2023-12-10T10:04:15.776" v="387" actId="14861"/>
          <ac:spMkLst>
            <pc:docMk/>
            <pc:sldMk cId="2774778311" sldId="293"/>
            <ac:spMk id="16" creationId="{4FEE692F-E3A5-E8F2-D3EB-36A1AD754B9D}"/>
          </ac:spMkLst>
        </pc:spChg>
        <pc:spChg chg="del">
          <ac:chgData name="MAI NGUYEN HOANG" userId="24336e15-97e9-48a5-9f79-a4193c3b5949" providerId="ADAL" clId="{FA203D76-E5CE-4631-ADE0-D049EB268FDB}" dt="2023-12-10T09:51:39.312" v="214" actId="21"/>
          <ac:spMkLst>
            <pc:docMk/>
            <pc:sldMk cId="2774778311" sldId="293"/>
            <ac:spMk id="18" creationId="{34993BE0-D017-0158-85A4-0308BBD526B8}"/>
          </ac:spMkLst>
        </pc:spChg>
      </pc:sldChg>
      <pc:sldChg chg="addSp delSp modSp add mod modTransition">
        <pc:chgData name="MAI NGUYEN HOANG" userId="24336e15-97e9-48a5-9f79-a4193c3b5949" providerId="ADAL" clId="{FA203D76-E5CE-4631-ADE0-D049EB268FDB}" dt="2023-12-10T10:14:01.038" v="497" actId="20577"/>
        <pc:sldMkLst>
          <pc:docMk/>
          <pc:sldMk cId="2874663687" sldId="294"/>
        </pc:sldMkLst>
        <pc:spChg chg="add mod">
          <ac:chgData name="MAI NGUYEN HOANG" userId="24336e15-97e9-48a5-9f79-a4193c3b5949" providerId="ADAL" clId="{FA203D76-E5CE-4631-ADE0-D049EB268FDB}" dt="2023-12-10T10:14:01.038" v="497" actId="20577"/>
          <ac:spMkLst>
            <pc:docMk/>
            <pc:sldMk cId="2874663687" sldId="294"/>
            <ac:spMk id="2" creationId="{B0600D6F-706B-7F52-4A3D-1F0204DF33E5}"/>
          </ac:spMkLst>
        </pc:spChg>
        <pc:spChg chg="del">
          <ac:chgData name="MAI NGUYEN HOANG" userId="24336e15-97e9-48a5-9f79-a4193c3b5949" providerId="ADAL" clId="{FA203D76-E5CE-4631-ADE0-D049EB268FDB}" dt="2023-12-10T09:51:50.845" v="220" actId="478"/>
          <ac:spMkLst>
            <pc:docMk/>
            <pc:sldMk cId="2874663687" sldId="294"/>
            <ac:spMk id="7" creationId="{00000000-0000-0000-0000-000000000000}"/>
          </ac:spMkLst>
        </pc:spChg>
        <pc:spChg chg="mod">
          <ac:chgData name="MAI NGUYEN HOANG" userId="24336e15-97e9-48a5-9f79-a4193c3b5949" providerId="ADAL" clId="{FA203D76-E5CE-4631-ADE0-D049EB268FDB}" dt="2023-12-10T10:04:22.604" v="388" actId="14861"/>
          <ac:spMkLst>
            <pc:docMk/>
            <pc:sldMk cId="2874663687" sldId="294"/>
            <ac:spMk id="16" creationId="{4FEE692F-E3A5-E8F2-D3EB-36A1AD754B9D}"/>
          </ac:spMkLst>
        </pc:spChg>
      </pc:sldChg>
      <pc:sldChg chg="add ord">
        <pc:chgData name="MAI NGUYEN HOANG" userId="24336e15-97e9-48a5-9f79-a4193c3b5949" providerId="ADAL" clId="{FA203D76-E5CE-4631-ADE0-D049EB268FDB}" dt="2023-12-10T10:02:17.785" v="362"/>
        <pc:sldMkLst>
          <pc:docMk/>
          <pc:sldMk cId="151948980" sldId="295"/>
        </pc:sldMkLst>
      </pc:sldChg>
      <pc:sldChg chg="add del">
        <pc:chgData name="MAI NGUYEN HOANG" userId="24336e15-97e9-48a5-9f79-a4193c3b5949" providerId="ADAL" clId="{FA203D76-E5CE-4631-ADE0-D049EB268FDB}" dt="2023-12-10T10:02:13.486" v="359"/>
        <pc:sldMkLst>
          <pc:docMk/>
          <pc:sldMk cId="2301252984" sldId="295"/>
        </pc:sldMkLst>
      </pc:sldChg>
      <pc:sldChg chg="add del">
        <pc:chgData name="MAI NGUYEN HOANG" userId="24336e15-97e9-48a5-9f79-a4193c3b5949" providerId="ADAL" clId="{FA203D76-E5CE-4631-ADE0-D049EB268FDB}" dt="2023-12-10T10:02:10.572" v="357" actId="47"/>
        <pc:sldMkLst>
          <pc:docMk/>
          <pc:sldMk cId="3040542103" sldId="295"/>
        </pc:sldMkLst>
      </pc:sldChg>
      <pc:sldChg chg="delSp modSp add mod">
        <pc:chgData name="MAI NGUYEN HOANG" userId="24336e15-97e9-48a5-9f79-a4193c3b5949" providerId="ADAL" clId="{FA203D76-E5CE-4631-ADE0-D049EB268FDB}" dt="2023-12-10T10:02:35.114" v="378" actId="1076"/>
        <pc:sldMkLst>
          <pc:docMk/>
          <pc:sldMk cId="282999132" sldId="296"/>
        </pc:sldMkLst>
        <pc:grpChg chg="del">
          <ac:chgData name="MAI NGUYEN HOANG" userId="24336e15-97e9-48a5-9f79-a4193c3b5949" providerId="ADAL" clId="{FA203D76-E5CE-4631-ADE0-D049EB268FDB}" dt="2023-12-10T10:02:21.218" v="364" actId="478"/>
          <ac:grpSpMkLst>
            <pc:docMk/>
            <pc:sldMk cId="282999132" sldId="296"/>
            <ac:grpSpMk id="1045" creationId="{55B170E7-E999-C83E-D3D8-0C7331B8EBC4}"/>
          </ac:grpSpMkLst>
        </pc:grpChg>
        <pc:grpChg chg="mod">
          <ac:chgData name="MAI NGUYEN HOANG" userId="24336e15-97e9-48a5-9f79-a4193c3b5949" providerId="ADAL" clId="{FA203D76-E5CE-4631-ADE0-D049EB268FDB}" dt="2023-12-10T10:02:35.114" v="378" actId="1076"/>
          <ac:grpSpMkLst>
            <pc:docMk/>
            <pc:sldMk cId="282999132" sldId="296"/>
            <ac:grpSpMk id="1046" creationId="{BD730B08-1DF6-A7FA-CCCE-D4F335CEB0C4}"/>
          </ac:grpSpMkLst>
        </pc:grpChg>
        <pc:grpChg chg="mod">
          <ac:chgData name="MAI NGUYEN HOANG" userId="24336e15-97e9-48a5-9f79-a4193c3b5949" providerId="ADAL" clId="{FA203D76-E5CE-4631-ADE0-D049EB268FDB}" dt="2023-12-10T10:02:35.114" v="378" actId="1076"/>
          <ac:grpSpMkLst>
            <pc:docMk/>
            <pc:sldMk cId="282999132" sldId="296"/>
            <ac:grpSpMk id="1047" creationId="{6C37C88B-3447-09AB-DB3A-436484D27AE3}"/>
          </ac:grpSpMkLst>
        </pc:grpChg>
        <pc:grpChg chg="mod">
          <ac:chgData name="MAI NGUYEN HOANG" userId="24336e15-97e9-48a5-9f79-a4193c3b5949" providerId="ADAL" clId="{FA203D76-E5CE-4631-ADE0-D049EB268FDB}" dt="2023-12-10T10:02:35.114" v="378" actId="1076"/>
          <ac:grpSpMkLst>
            <pc:docMk/>
            <pc:sldMk cId="282999132" sldId="296"/>
            <ac:grpSpMk id="1048" creationId="{4A0C2D62-C299-45E8-4366-95A31E055A53}"/>
          </ac:grpSpMkLst>
        </pc:grpChg>
      </pc:sldChg>
      <pc:sldChg chg="delSp modSp add del mod">
        <pc:chgData name="MAI NGUYEN HOANG" userId="24336e15-97e9-48a5-9f79-a4193c3b5949" providerId="ADAL" clId="{FA203D76-E5CE-4631-ADE0-D049EB268FDB}" dt="2023-12-10T10:02:10.572" v="357" actId="47"/>
        <pc:sldMkLst>
          <pc:docMk/>
          <pc:sldMk cId="1530925100" sldId="296"/>
        </pc:sldMkLst>
        <pc:grpChg chg="del">
          <ac:chgData name="MAI NGUYEN HOANG" userId="24336e15-97e9-48a5-9f79-a4193c3b5949" providerId="ADAL" clId="{FA203D76-E5CE-4631-ADE0-D049EB268FDB}" dt="2023-12-10T09:54:03.253" v="252" actId="478"/>
          <ac:grpSpMkLst>
            <pc:docMk/>
            <pc:sldMk cId="1530925100" sldId="296"/>
            <ac:grpSpMk id="1045" creationId="{55B170E7-E999-C83E-D3D8-0C7331B8EBC4}"/>
          </ac:grpSpMkLst>
        </pc:grpChg>
        <pc:grpChg chg="mod">
          <ac:chgData name="MAI NGUYEN HOANG" userId="24336e15-97e9-48a5-9f79-a4193c3b5949" providerId="ADAL" clId="{FA203D76-E5CE-4631-ADE0-D049EB268FDB}" dt="2023-12-10T09:55:00.833" v="278" actId="1076"/>
          <ac:grpSpMkLst>
            <pc:docMk/>
            <pc:sldMk cId="1530925100" sldId="296"/>
            <ac:grpSpMk id="1046" creationId="{BD730B08-1DF6-A7FA-CCCE-D4F335CEB0C4}"/>
          </ac:grpSpMkLst>
        </pc:grpChg>
        <pc:grpChg chg="mod">
          <ac:chgData name="MAI NGUYEN HOANG" userId="24336e15-97e9-48a5-9f79-a4193c3b5949" providerId="ADAL" clId="{FA203D76-E5CE-4631-ADE0-D049EB268FDB}" dt="2023-12-10T09:55:00.833" v="278" actId="1076"/>
          <ac:grpSpMkLst>
            <pc:docMk/>
            <pc:sldMk cId="1530925100" sldId="296"/>
            <ac:grpSpMk id="1047" creationId="{6C37C88B-3447-09AB-DB3A-436484D27AE3}"/>
          </ac:grpSpMkLst>
        </pc:grpChg>
        <pc:grpChg chg="mod">
          <ac:chgData name="MAI NGUYEN HOANG" userId="24336e15-97e9-48a5-9f79-a4193c3b5949" providerId="ADAL" clId="{FA203D76-E5CE-4631-ADE0-D049EB268FDB}" dt="2023-12-10T09:55:00.833" v="278" actId="1076"/>
          <ac:grpSpMkLst>
            <pc:docMk/>
            <pc:sldMk cId="1530925100" sldId="296"/>
            <ac:grpSpMk id="1048" creationId="{4A0C2D62-C299-45E8-4366-95A31E055A53}"/>
          </ac:grpSpMkLst>
        </pc:grpChg>
      </pc:sldChg>
      <pc:sldChg chg="addSp delSp modSp mod">
        <pc:chgData name="MAI NGUYEN HOANG" userId="24336e15-97e9-48a5-9f79-a4193c3b5949" providerId="ADAL" clId="{FA203D76-E5CE-4631-ADE0-D049EB268FDB}" dt="2023-12-11T14:57:23.769" v="525" actId="1076"/>
        <pc:sldMkLst>
          <pc:docMk/>
          <pc:sldMk cId="3209758578" sldId="297"/>
        </pc:sldMkLst>
        <pc:spChg chg="mod">
          <ac:chgData name="MAI NGUYEN HOANG" userId="24336e15-97e9-48a5-9f79-a4193c3b5949" providerId="ADAL" clId="{FA203D76-E5CE-4631-ADE0-D049EB268FDB}" dt="2023-12-11T14:57:18.868" v="523"/>
          <ac:spMkLst>
            <pc:docMk/>
            <pc:sldMk cId="3209758578" sldId="297"/>
            <ac:spMk id="24" creationId="{42470121-CDF6-6675-C6FC-3ED3940E65F0}"/>
          </ac:spMkLst>
        </pc:spChg>
        <pc:spChg chg="mod">
          <ac:chgData name="MAI NGUYEN HOANG" userId="24336e15-97e9-48a5-9f79-a4193c3b5949" providerId="ADAL" clId="{FA203D76-E5CE-4631-ADE0-D049EB268FDB}" dt="2023-12-11T14:57:18.868" v="523"/>
          <ac:spMkLst>
            <pc:docMk/>
            <pc:sldMk cId="3209758578" sldId="297"/>
            <ac:spMk id="25" creationId="{37CFC4FE-A6EC-1169-B127-AA0F6A625EB4}"/>
          </ac:spMkLst>
        </pc:spChg>
        <pc:spChg chg="mod">
          <ac:chgData name="MAI NGUYEN HOANG" userId="24336e15-97e9-48a5-9f79-a4193c3b5949" providerId="ADAL" clId="{FA203D76-E5CE-4631-ADE0-D049EB268FDB}" dt="2023-12-11T14:57:18.868" v="523"/>
          <ac:spMkLst>
            <pc:docMk/>
            <pc:sldMk cId="3209758578" sldId="297"/>
            <ac:spMk id="26" creationId="{35649528-8ED3-E178-EECD-815E2B806CE4}"/>
          </ac:spMkLst>
        </pc:spChg>
        <pc:grpChg chg="del">
          <ac:chgData name="MAI NGUYEN HOANG" userId="24336e15-97e9-48a5-9f79-a4193c3b5949" providerId="ADAL" clId="{FA203D76-E5CE-4631-ADE0-D049EB268FDB}" dt="2023-12-11T14:57:21.173" v="524" actId="478"/>
          <ac:grpSpMkLst>
            <pc:docMk/>
            <pc:sldMk cId="3209758578" sldId="297"/>
            <ac:grpSpMk id="2" creationId="{86AB6B90-DCCD-78D6-8F16-BEB1CFB6A9F3}"/>
          </ac:grpSpMkLst>
        </pc:grpChg>
        <pc:grpChg chg="add mod">
          <ac:chgData name="MAI NGUYEN HOANG" userId="24336e15-97e9-48a5-9f79-a4193c3b5949" providerId="ADAL" clId="{FA203D76-E5CE-4631-ADE0-D049EB268FDB}" dt="2023-12-11T14:57:23.769" v="525" actId="1076"/>
          <ac:grpSpMkLst>
            <pc:docMk/>
            <pc:sldMk cId="3209758578" sldId="297"/>
            <ac:grpSpMk id="22" creationId="{8F7E10B7-8BBC-BBA0-9BE0-20BA41666F32}"/>
          </ac:grpSpMkLst>
        </pc:grpChg>
        <pc:grpChg chg="mod">
          <ac:chgData name="MAI NGUYEN HOANG" userId="24336e15-97e9-48a5-9f79-a4193c3b5949" providerId="ADAL" clId="{FA203D76-E5CE-4631-ADE0-D049EB268FDB}" dt="2023-12-11T14:57:18.868" v="523"/>
          <ac:grpSpMkLst>
            <pc:docMk/>
            <pc:sldMk cId="3209758578" sldId="297"/>
            <ac:grpSpMk id="23" creationId="{D9538FA9-AD6D-1703-723E-CC07C69168F3}"/>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E331B-A939-4CFB-9D03-E476648D6918}" type="datetimeFigureOut">
              <a:rPr lang="en-US" smtClean="0"/>
              <a:t>11/12/2023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79833-0E7C-4E88-87A2-6A91BDCEA627}" type="slidenum">
              <a:rPr lang="en-US" smtClean="0"/>
              <a:t>‹#›</a:t>
            </a:fld>
            <a:endParaRPr lang="en-US"/>
          </a:p>
        </p:txBody>
      </p:sp>
    </p:spTree>
    <p:extLst>
      <p:ext uri="{BB962C8B-B14F-4D97-AF65-F5344CB8AC3E}">
        <p14:creationId xmlns:p14="http://schemas.microsoft.com/office/powerpoint/2010/main" val="384072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79833-0E7C-4E88-87A2-6A91BDCEA627}" type="slidenum">
              <a:rPr lang="en-US" smtClean="0"/>
              <a:t>3</a:t>
            </a:fld>
            <a:endParaRPr lang="en-US"/>
          </a:p>
        </p:txBody>
      </p:sp>
    </p:spTree>
    <p:extLst>
      <p:ext uri="{BB962C8B-B14F-4D97-AF65-F5344CB8AC3E}">
        <p14:creationId xmlns:p14="http://schemas.microsoft.com/office/powerpoint/2010/main" val="260965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79833-0E7C-4E88-87A2-6A91BDCEA627}" type="slidenum">
              <a:rPr lang="en-US" smtClean="0"/>
              <a:t>4</a:t>
            </a:fld>
            <a:endParaRPr lang="en-US"/>
          </a:p>
        </p:txBody>
      </p:sp>
    </p:spTree>
    <p:extLst>
      <p:ext uri="{BB962C8B-B14F-4D97-AF65-F5344CB8AC3E}">
        <p14:creationId xmlns:p14="http://schemas.microsoft.com/office/powerpoint/2010/main" val="1013291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79833-0E7C-4E88-87A2-6A91BDCEA627}" type="slidenum">
              <a:rPr lang="en-US" smtClean="0"/>
              <a:t>5</a:t>
            </a:fld>
            <a:endParaRPr lang="en-US"/>
          </a:p>
        </p:txBody>
      </p:sp>
    </p:spTree>
    <p:extLst>
      <p:ext uri="{BB962C8B-B14F-4D97-AF65-F5344CB8AC3E}">
        <p14:creationId xmlns:p14="http://schemas.microsoft.com/office/powerpoint/2010/main" val="9854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79833-0E7C-4E88-87A2-6A91BDCEA627}" type="slidenum">
              <a:rPr lang="en-US" smtClean="0"/>
              <a:t>6</a:t>
            </a:fld>
            <a:endParaRPr lang="en-US"/>
          </a:p>
        </p:txBody>
      </p:sp>
    </p:spTree>
    <p:extLst>
      <p:ext uri="{BB962C8B-B14F-4D97-AF65-F5344CB8AC3E}">
        <p14:creationId xmlns:p14="http://schemas.microsoft.com/office/powerpoint/2010/main" val="2033951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79833-0E7C-4E88-87A2-6A91BDCEA627}" type="slidenum">
              <a:rPr lang="en-US" smtClean="0"/>
              <a:t>7</a:t>
            </a:fld>
            <a:endParaRPr lang="en-US"/>
          </a:p>
        </p:txBody>
      </p:sp>
    </p:spTree>
    <p:extLst>
      <p:ext uri="{BB962C8B-B14F-4D97-AF65-F5344CB8AC3E}">
        <p14:creationId xmlns:p14="http://schemas.microsoft.com/office/powerpoint/2010/main" val="3556595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79833-0E7C-4E88-87A2-6A91BDCEA627}" type="slidenum">
              <a:rPr lang="en-US" smtClean="0"/>
              <a:t>8</a:t>
            </a:fld>
            <a:endParaRPr lang="en-US"/>
          </a:p>
        </p:txBody>
      </p:sp>
    </p:spTree>
    <p:extLst>
      <p:ext uri="{BB962C8B-B14F-4D97-AF65-F5344CB8AC3E}">
        <p14:creationId xmlns:p14="http://schemas.microsoft.com/office/powerpoint/2010/main" val="29041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79833-0E7C-4E88-87A2-6A91BDCEA627}" type="slidenum">
              <a:rPr lang="en-US" smtClean="0"/>
              <a:t>9</a:t>
            </a:fld>
            <a:endParaRPr lang="en-US"/>
          </a:p>
        </p:txBody>
      </p:sp>
    </p:spTree>
    <p:extLst>
      <p:ext uri="{BB962C8B-B14F-4D97-AF65-F5344CB8AC3E}">
        <p14:creationId xmlns:p14="http://schemas.microsoft.com/office/powerpoint/2010/main" val="2274566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79833-0E7C-4E88-87A2-6A91BDCEA627}" type="slidenum">
              <a:rPr lang="en-US" smtClean="0"/>
              <a:t>10</a:t>
            </a:fld>
            <a:endParaRPr lang="en-US"/>
          </a:p>
        </p:txBody>
      </p:sp>
    </p:spTree>
    <p:extLst>
      <p:ext uri="{BB962C8B-B14F-4D97-AF65-F5344CB8AC3E}">
        <p14:creationId xmlns:p14="http://schemas.microsoft.com/office/powerpoint/2010/main" val="2491553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4892" t="-24621" b="-22751"/>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sv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5.svg"/><Relationship Id="rId4" Type="http://schemas.openxmlformats.org/officeDocument/2006/relationships/image" Target="../media/image7.png"/><Relationship Id="rId9"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892" t="-24621" b="-22751"/>
            </a:stretch>
          </a:blipFill>
        </p:spPr>
        <p:txBody>
          <a:bodyPr/>
          <a:lstStyle/>
          <a:p>
            <a:endParaRPr lang="en-US"/>
          </a:p>
        </p:txBody>
      </p:sp>
      <p:sp>
        <p:nvSpPr>
          <p:cNvPr id="3" name="Freeform 3"/>
          <p:cNvSpPr/>
          <p:nvPr/>
        </p:nvSpPr>
        <p:spPr>
          <a:xfrm rot="-9010374" flipV="1">
            <a:off x="-6702729" y="6347571"/>
            <a:ext cx="17649208" cy="6161178"/>
          </a:xfrm>
          <a:custGeom>
            <a:avLst/>
            <a:gdLst/>
            <a:ahLst/>
            <a:cxnLst/>
            <a:rect l="l" t="t" r="r" b="b"/>
            <a:pathLst>
              <a:path w="17649208" h="6161178">
                <a:moveTo>
                  <a:pt x="0" y="6161178"/>
                </a:moveTo>
                <a:lnTo>
                  <a:pt x="17649209" y="6161178"/>
                </a:lnTo>
                <a:lnTo>
                  <a:pt x="17649209" y="0"/>
                </a:lnTo>
                <a:lnTo>
                  <a:pt x="0" y="0"/>
                </a:lnTo>
                <a:lnTo>
                  <a:pt x="0" y="6161178"/>
                </a:lnTo>
                <a:close/>
              </a:path>
            </a:pathLst>
          </a:custGeom>
          <a:blipFill>
            <a:blip r:embed="rId3">
              <a:extLst>
                <a:ext uri="{96DAC541-7B7A-43D3-8B79-37D633B846F1}">
                  <asvg:svgBlip xmlns:asvg="http://schemas.microsoft.com/office/drawing/2016/SVG/main" r:embed="rId4"/>
                </a:ext>
              </a:extLst>
            </a:blip>
            <a:stretch>
              <a:fillRect t="-606" r="-606"/>
            </a:stretch>
          </a:blipFill>
          <a:effectLst>
            <a:outerShdw blurRad="63500" sx="102000" sy="102000" algn="ctr" rotWithShape="0">
              <a:prstClr val="black">
                <a:alpha val="40000"/>
              </a:prstClr>
            </a:outerShdw>
          </a:effectLst>
        </p:spPr>
        <p:txBody>
          <a:bodyPr/>
          <a:lstStyle/>
          <a:p>
            <a:endParaRPr lang="en-US"/>
          </a:p>
        </p:txBody>
      </p:sp>
      <p:sp>
        <p:nvSpPr>
          <p:cNvPr id="4" name="Freeform 4"/>
          <p:cNvSpPr/>
          <p:nvPr/>
        </p:nvSpPr>
        <p:spPr>
          <a:xfrm rot="-10409978">
            <a:off x="7047932" y="-2828708"/>
            <a:ext cx="13865705" cy="4840391"/>
          </a:xfrm>
          <a:custGeom>
            <a:avLst/>
            <a:gdLst/>
            <a:ahLst/>
            <a:cxnLst/>
            <a:rect l="l" t="t" r="r" b="b"/>
            <a:pathLst>
              <a:path w="13865705" h="4840391">
                <a:moveTo>
                  <a:pt x="0" y="0"/>
                </a:moveTo>
                <a:lnTo>
                  <a:pt x="13865705" y="0"/>
                </a:lnTo>
                <a:lnTo>
                  <a:pt x="13865705" y="4840391"/>
                </a:lnTo>
                <a:lnTo>
                  <a:pt x="0" y="4840391"/>
                </a:lnTo>
                <a:lnTo>
                  <a:pt x="0" y="0"/>
                </a:lnTo>
                <a:close/>
              </a:path>
            </a:pathLst>
          </a:custGeom>
          <a:blipFill>
            <a:blip r:embed="rId3">
              <a:extLst>
                <a:ext uri="{96DAC541-7B7A-43D3-8B79-37D633B846F1}">
                  <asvg:svgBlip xmlns:asvg="http://schemas.microsoft.com/office/drawing/2016/SVG/main" r:embed="rId4"/>
                </a:ext>
              </a:extLst>
            </a:blip>
            <a:stretch>
              <a:fillRect t="-606" r="-606"/>
            </a:stretch>
          </a:blipFill>
          <a:effectLst>
            <a:outerShdw blurRad="63500" sx="102000" sy="102000" algn="ctr" rotWithShape="0">
              <a:prstClr val="black">
                <a:alpha val="40000"/>
              </a:prstClr>
            </a:outerShdw>
          </a:effectLst>
        </p:spPr>
        <p:txBody>
          <a:bodyPr/>
          <a:lstStyle/>
          <a:p>
            <a:endParaRPr lang="en-US"/>
          </a:p>
        </p:txBody>
      </p:sp>
      <p:sp>
        <p:nvSpPr>
          <p:cNvPr id="5" name="Freeform 5"/>
          <p:cNvSpPr/>
          <p:nvPr/>
        </p:nvSpPr>
        <p:spPr>
          <a:xfrm>
            <a:off x="-206925" y="1790700"/>
            <a:ext cx="5769525" cy="9052165"/>
          </a:xfrm>
          <a:custGeom>
            <a:avLst/>
            <a:gdLst/>
            <a:ahLst/>
            <a:cxnLst/>
            <a:rect l="l" t="t" r="r" b="b"/>
            <a:pathLst>
              <a:path w="5769525" h="9052165">
                <a:moveTo>
                  <a:pt x="0" y="0"/>
                </a:moveTo>
                <a:lnTo>
                  <a:pt x="5769525" y="0"/>
                </a:lnTo>
                <a:lnTo>
                  <a:pt x="5769525" y="9052164"/>
                </a:lnTo>
                <a:lnTo>
                  <a:pt x="0" y="9052164"/>
                </a:lnTo>
                <a:lnTo>
                  <a:pt x="0" y="0"/>
                </a:lnTo>
                <a:close/>
              </a:path>
            </a:pathLst>
          </a:custGeom>
          <a:blipFill>
            <a:blip r:embed="rId5"/>
            <a:stretch>
              <a:fillRect l="-8518" t="-26382" r="-23839"/>
            </a:stretch>
          </a:blipFill>
        </p:spPr>
        <p:txBody>
          <a:bodyPr/>
          <a:lstStyle/>
          <a:p>
            <a:endParaRPr lang="en-US"/>
          </a:p>
        </p:txBody>
      </p:sp>
      <p:sp>
        <p:nvSpPr>
          <p:cNvPr id="6" name="TextBox 6"/>
          <p:cNvSpPr txBox="1"/>
          <p:nvPr/>
        </p:nvSpPr>
        <p:spPr>
          <a:xfrm>
            <a:off x="4305235" y="3879213"/>
            <a:ext cx="14008978" cy="1264287"/>
          </a:xfrm>
          <a:prstGeom prst="rect">
            <a:avLst/>
          </a:prstGeom>
        </p:spPr>
        <p:txBody>
          <a:bodyPr lIns="0" tIns="0" rIns="0" bIns="0" rtlCol="0" anchor="t">
            <a:spAutoFit/>
          </a:bodyPr>
          <a:lstStyle/>
          <a:p>
            <a:pPr algn="ctr">
              <a:lnSpc>
                <a:spcPts val="9890"/>
              </a:lnSpc>
            </a:pPr>
            <a:r>
              <a:rPr lang="en-US" sz="9000" b="1" spc="25" dirty="0" err="1">
                <a:solidFill>
                  <a:srgbClr val="FFFFFF"/>
                </a:solidFill>
                <a:effectLst>
                  <a:outerShdw blurRad="38100" dist="38100" dir="2700000" algn="tl">
                    <a:srgbClr val="000000">
                      <a:alpha val="43137"/>
                    </a:srgbClr>
                  </a:outerShdw>
                </a:effectLst>
                <a:latin typeface="Be Vietnam Pro" pitchFamily="2" charset="0"/>
                <a:ea typeface="Cambria" panose="02040503050406030204" pitchFamily="18" charset="0"/>
              </a:rPr>
              <a:t>Tư</a:t>
            </a:r>
            <a:r>
              <a:rPr lang="en-US" sz="9000" b="1" spc="25" dirty="0">
                <a:solidFill>
                  <a:srgbClr val="FFFFFF"/>
                </a:solidFill>
                <a:effectLst>
                  <a:outerShdw blurRad="38100" dist="38100" dir="2700000" algn="tl">
                    <a:srgbClr val="000000">
                      <a:alpha val="43137"/>
                    </a:srgbClr>
                  </a:outerShdw>
                </a:effectLst>
                <a:latin typeface="Be Vietnam Pro" pitchFamily="2" charset="0"/>
                <a:ea typeface="Cambria" panose="02040503050406030204" pitchFamily="18" charset="0"/>
              </a:rPr>
              <a:t> </a:t>
            </a:r>
            <a:r>
              <a:rPr lang="en-US" sz="9000" b="1" spc="25" dirty="0" err="1">
                <a:solidFill>
                  <a:srgbClr val="FFFFFF"/>
                </a:solidFill>
                <a:effectLst>
                  <a:outerShdw blurRad="38100" dist="38100" dir="2700000" algn="tl">
                    <a:srgbClr val="000000">
                      <a:alpha val="43137"/>
                    </a:srgbClr>
                  </a:outerShdw>
                </a:effectLst>
                <a:latin typeface="Be Vietnam Pro" pitchFamily="2" charset="0"/>
                <a:ea typeface="Cambria" panose="02040503050406030204" pitchFamily="18" charset="0"/>
              </a:rPr>
              <a:t>tưởng</a:t>
            </a:r>
            <a:r>
              <a:rPr lang="en-US" sz="9000" b="1" spc="25" dirty="0">
                <a:solidFill>
                  <a:srgbClr val="FFFFFF"/>
                </a:solidFill>
                <a:effectLst>
                  <a:outerShdw blurRad="38100" dist="38100" dir="2700000" algn="tl">
                    <a:srgbClr val="000000">
                      <a:alpha val="43137"/>
                    </a:srgbClr>
                  </a:outerShdw>
                </a:effectLst>
                <a:latin typeface="Be Vietnam Pro" pitchFamily="2" charset="0"/>
                <a:ea typeface="Cambria" panose="02040503050406030204" pitchFamily="18" charset="0"/>
              </a:rPr>
              <a:t> </a:t>
            </a:r>
            <a:r>
              <a:rPr lang="en-US" sz="9000" b="1" spc="25" dirty="0" err="1">
                <a:solidFill>
                  <a:srgbClr val="FFFFFF"/>
                </a:solidFill>
                <a:effectLst>
                  <a:outerShdw blurRad="38100" dist="38100" dir="2700000" algn="tl">
                    <a:srgbClr val="000000">
                      <a:alpha val="43137"/>
                    </a:srgbClr>
                  </a:outerShdw>
                </a:effectLst>
                <a:latin typeface="Be Vietnam Pro" pitchFamily="2" charset="0"/>
                <a:ea typeface="Cambria" panose="02040503050406030204" pitchFamily="18" charset="0"/>
              </a:rPr>
              <a:t>Hồ</a:t>
            </a:r>
            <a:r>
              <a:rPr lang="en-US" sz="9000" b="1" spc="25" dirty="0">
                <a:solidFill>
                  <a:srgbClr val="FFFFFF"/>
                </a:solidFill>
                <a:effectLst>
                  <a:outerShdw blurRad="38100" dist="38100" dir="2700000" algn="tl">
                    <a:srgbClr val="000000">
                      <a:alpha val="43137"/>
                    </a:srgbClr>
                  </a:outerShdw>
                </a:effectLst>
                <a:latin typeface="Be Vietnam Pro" pitchFamily="2" charset="0"/>
                <a:ea typeface="Cambria" panose="02040503050406030204" pitchFamily="18" charset="0"/>
              </a:rPr>
              <a:t> Chí Minh</a:t>
            </a:r>
          </a:p>
        </p:txBody>
      </p:sp>
      <p:sp>
        <p:nvSpPr>
          <p:cNvPr id="7" name="TextBox 7"/>
          <p:cNvSpPr txBox="1"/>
          <p:nvPr/>
        </p:nvSpPr>
        <p:spPr>
          <a:xfrm>
            <a:off x="11653280" y="8743950"/>
            <a:ext cx="5606020" cy="539378"/>
          </a:xfrm>
          <a:prstGeom prst="rect">
            <a:avLst/>
          </a:prstGeom>
        </p:spPr>
        <p:txBody>
          <a:bodyPr lIns="0" tIns="0" rIns="0" bIns="0" rtlCol="0" anchor="t">
            <a:spAutoFit/>
          </a:bodyPr>
          <a:lstStyle/>
          <a:p>
            <a:pPr algn="r">
              <a:lnSpc>
                <a:spcPts val="4199"/>
              </a:lnSpc>
            </a:pPr>
            <a:r>
              <a:rPr lang="en-US" sz="4000" dirty="0" err="1">
                <a:solidFill>
                  <a:srgbClr val="FFFFFF"/>
                </a:solidFill>
                <a:effectLst>
                  <a:outerShdw blurRad="38100" dist="38100" dir="2700000" algn="tl">
                    <a:srgbClr val="000000">
                      <a:alpha val="43137"/>
                    </a:srgbClr>
                  </a:outerShdw>
                </a:effectLst>
                <a:latin typeface="+mj-lt"/>
              </a:rPr>
              <a:t>Nhóm</a:t>
            </a:r>
            <a:r>
              <a:rPr lang="en-US" sz="4000" dirty="0">
                <a:solidFill>
                  <a:srgbClr val="FFFFFF"/>
                </a:solidFill>
                <a:effectLst>
                  <a:outerShdw blurRad="38100" dist="38100" dir="2700000" algn="tl">
                    <a:srgbClr val="000000">
                      <a:alpha val="43137"/>
                    </a:srgbClr>
                  </a:outerShdw>
                </a:effectLst>
                <a:latin typeface="+mj-lt"/>
              </a:rPr>
              <a:t> 4 - </a:t>
            </a:r>
            <a:r>
              <a:rPr lang="en-US" sz="4000" dirty="0" err="1">
                <a:solidFill>
                  <a:srgbClr val="FFFFFF"/>
                </a:solidFill>
                <a:effectLst>
                  <a:outerShdw blurRad="38100" dist="38100" dir="2700000" algn="tl">
                    <a:srgbClr val="000000">
                      <a:alpha val="43137"/>
                    </a:srgbClr>
                  </a:outerShdw>
                </a:effectLst>
                <a:latin typeface="+mj-lt"/>
              </a:rPr>
              <a:t>Chủ</a:t>
            </a:r>
            <a:r>
              <a:rPr lang="en-US" sz="4000" dirty="0">
                <a:solidFill>
                  <a:srgbClr val="FFFFFF"/>
                </a:solidFill>
                <a:effectLst>
                  <a:outerShdw blurRad="38100" dist="38100" dir="2700000" algn="tl">
                    <a:srgbClr val="000000">
                      <a:alpha val="43137"/>
                    </a:srgbClr>
                  </a:outerShdw>
                </a:effectLst>
                <a:latin typeface="+mj-lt"/>
              </a:rPr>
              <a:t> </a:t>
            </a:r>
            <a:r>
              <a:rPr lang="en-US" sz="4000" dirty="0" err="1">
                <a:solidFill>
                  <a:srgbClr val="FFFFFF"/>
                </a:solidFill>
                <a:effectLst>
                  <a:outerShdw blurRad="38100" dist="38100" dir="2700000" algn="tl">
                    <a:srgbClr val="000000">
                      <a:alpha val="43137"/>
                    </a:srgbClr>
                  </a:outerShdw>
                </a:effectLst>
                <a:latin typeface="+mj-lt"/>
              </a:rPr>
              <a:t>đề</a:t>
            </a:r>
            <a:r>
              <a:rPr lang="en-US" sz="4000" dirty="0">
                <a:solidFill>
                  <a:srgbClr val="FFFFFF"/>
                </a:solidFill>
                <a:effectLst>
                  <a:outerShdw blurRad="38100" dist="38100" dir="2700000" algn="tl">
                    <a:srgbClr val="000000">
                      <a:alpha val="43137"/>
                    </a:srgbClr>
                  </a:outerShdw>
                </a:effectLst>
                <a:latin typeface="+mj-lt"/>
              </a:rPr>
              <a:t> 5</a:t>
            </a:r>
          </a:p>
        </p:txBody>
      </p:sp>
      <p:sp>
        <p:nvSpPr>
          <p:cNvPr id="8" name="TextBox 8"/>
          <p:cNvSpPr txBox="1"/>
          <p:nvPr/>
        </p:nvSpPr>
        <p:spPr>
          <a:xfrm>
            <a:off x="6587509" y="5630949"/>
            <a:ext cx="9444430" cy="997961"/>
          </a:xfrm>
          <a:prstGeom prst="rect">
            <a:avLst/>
          </a:prstGeom>
        </p:spPr>
        <p:txBody>
          <a:bodyPr lIns="0" tIns="0" rIns="0" bIns="0" rtlCol="0" anchor="t">
            <a:spAutoFit/>
          </a:bodyPr>
          <a:lstStyle/>
          <a:p>
            <a:pPr algn="ctr">
              <a:lnSpc>
                <a:spcPts val="8021"/>
              </a:lnSpc>
              <a:spcBef>
                <a:spcPct val="0"/>
              </a:spcBef>
            </a:pPr>
            <a:r>
              <a:rPr lang="en-US" sz="6000" b="1" spc="-185" dirty="0" err="1">
                <a:solidFill>
                  <a:srgbClr val="FFFFFF"/>
                </a:solidFill>
                <a:effectLst>
                  <a:outerShdw blurRad="38100" dist="38100" dir="2700000" algn="tl">
                    <a:srgbClr val="000000">
                      <a:alpha val="43137"/>
                    </a:srgbClr>
                  </a:outerShdw>
                </a:effectLst>
                <a:latin typeface="+mj-lt"/>
              </a:rPr>
              <a:t>về</a:t>
            </a:r>
            <a:r>
              <a:rPr lang="en-US" sz="6000" b="1" spc="-185" dirty="0">
                <a:solidFill>
                  <a:srgbClr val="FFFFFF"/>
                </a:solidFill>
                <a:effectLst>
                  <a:outerShdw blurRad="38100" dist="38100" dir="2700000" algn="tl">
                    <a:srgbClr val="000000">
                      <a:alpha val="43137"/>
                    </a:srgbClr>
                  </a:outerShdw>
                </a:effectLst>
                <a:latin typeface="+mj-lt"/>
              </a:rPr>
              <a:t> </a:t>
            </a:r>
            <a:r>
              <a:rPr lang="en-US" sz="6000" b="1" spc="-185" dirty="0" err="1">
                <a:solidFill>
                  <a:srgbClr val="FFFFFF"/>
                </a:solidFill>
                <a:effectLst>
                  <a:outerShdw blurRad="38100" dist="38100" dir="2700000" algn="tl">
                    <a:srgbClr val="000000">
                      <a:alpha val="43137"/>
                    </a:srgbClr>
                  </a:outerShdw>
                </a:effectLst>
                <a:latin typeface="+mj-lt"/>
              </a:rPr>
              <a:t>đại</a:t>
            </a:r>
            <a:r>
              <a:rPr lang="en-US" sz="6000" b="1" spc="-185" dirty="0">
                <a:solidFill>
                  <a:srgbClr val="FFFFFF"/>
                </a:solidFill>
                <a:effectLst>
                  <a:outerShdw blurRad="38100" dist="38100" dir="2700000" algn="tl">
                    <a:srgbClr val="000000">
                      <a:alpha val="43137"/>
                    </a:srgbClr>
                  </a:outerShdw>
                </a:effectLst>
                <a:latin typeface="+mj-lt"/>
              </a:rPr>
              <a:t> </a:t>
            </a:r>
            <a:r>
              <a:rPr lang="en-US" sz="6000" b="1" spc="-185" dirty="0" err="1">
                <a:solidFill>
                  <a:srgbClr val="FFFFFF"/>
                </a:solidFill>
                <a:effectLst>
                  <a:outerShdw blurRad="38100" dist="38100" dir="2700000" algn="tl">
                    <a:srgbClr val="000000">
                      <a:alpha val="43137"/>
                    </a:srgbClr>
                  </a:outerShdw>
                </a:effectLst>
                <a:latin typeface="+mj-lt"/>
              </a:rPr>
              <a:t>đoàn</a:t>
            </a:r>
            <a:r>
              <a:rPr lang="en-US" sz="6000" b="1" spc="-185" dirty="0">
                <a:solidFill>
                  <a:srgbClr val="FFFFFF"/>
                </a:solidFill>
                <a:effectLst>
                  <a:outerShdw blurRad="38100" dist="38100" dir="2700000" algn="tl">
                    <a:srgbClr val="000000">
                      <a:alpha val="43137"/>
                    </a:srgbClr>
                  </a:outerShdw>
                </a:effectLst>
                <a:latin typeface="+mj-lt"/>
              </a:rPr>
              <a:t> </a:t>
            </a:r>
            <a:r>
              <a:rPr lang="en-US" sz="6000" b="1" spc="-185" dirty="0" err="1">
                <a:solidFill>
                  <a:srgbClr val="FFFFFF"/>
                </a:solidFill>
                <a:effectLst>
                  <a:outerShdw blurRad="38100" dist="38100" dir="2700000" algn="tl">
                    <a:srgbClr val="000000">
                      <a:alpha val="43137"/>
                    </a:srgbClr>
                  </a:outerShdw>
                </a:effectLst>
                <a:latin typeface="+mj-lt"/>
              </a:rPr>
              <a:t>kết</a:t>
            </a:r>
            <a:r>
              <a:rPr lang="en-US" sz="6000" b="1" spc="-185" dirty="0">
                <a:solidFill>
                  <a:srgbClr val="FFFFFF"/>
                </a:solidFill>
                <a:effectLst>
                  <a:outerShdw blurRad="38100" dist="38100" dir="2700000" algn="tl">
                    <a:srgbClr val="000000">
                      <a:alpha val="43137"/>
                    </a:srgbClr>
                  </a:outerShdw>
                </a:effectLst>
                <a:latin typeface="+mj-lt"/>
              </a:rPr>
              <a:t> </a:t>
            </a:r>
            <a:r>
              <a:rPr lang="en-US" sz="6000" b="1" spc="-185" dirty="0" err="1">
                <a:solidFill>
                  <a:srgbClr val="FFFFFF"/>
                </a:solidFill>
                <a:effectLst>
                  <a:outerShdw blurRad="38100" dist="38100" dir="2700000" algn="tl">
                    <a:srgbClr val="000000">
                      <a:alpha val="43137"/>
                    </a:srgbClr>
                  </a:outerShdw>
                </a:effectLst>
                <a:latin typeface="+mj-lt"/>
              </a:rPr>
              <a:t>toàn</a:t>
            </a:r>
            <a:r>
              <a:rPr lang="en-US" sz="6000" b="1" spc="-185" dirty="0">
                <a:solidFill>
                  <a:srgbClr val="FFFFFF"/>
                </a:solidFill>
                <a:effectLst>
                  <a:outerShdw blurRad="38100" dist="38100" dir="2700000" algn="tl">
                    <a:srgbClr val="000000">
                      <a:alpha val="43137"/>
                    </a:srgbClr>
                  </a:outerShdw>
                </a:effectLst>
                <a:latin typeface="+mj-lt"/>
              </a:rPr>
              <a:t> </a:t>
            </a:r>
            <a:r>
              <a:rPr lang="en-US" sz="6000" b="1" spc="-185" dirty="0" err="1">
                <a:solidFill>
                  <a:srgbClr val="FFFFFF"/>
                </a:solidFill>
                <a:effectLst>
                  <a:outerShdw blurRad="38100" dist="38100" dir="2700000" algn="tl">
                    <a:srgbClr val="000000">
                      <a:alpha val="43137"/>
                    </a:srgbClr>
                  </a:outerShdw>
                </a:effectLst>
                <a:latin typeface="+mj-lt"/>
              </a:rPr>
              <a:t>dân</a:t>
            </a:r>
            <a:r>
              <a:rPr lang="en-US" sz="6000" b="1" spc="-185" dirty="0">
                <a:solidFill>
                  <a:srgbClr val="FFFFFF"/>
                </a:solidFill>
                <a:effectLst>
                  <a:outerShdw blurRad="38100" dist="38100" dir="2700000" algn="tl">
                    <a:srgbClr val="000000">
                      <a:alpha val="43137"/>
                    </a:srgbClr>
                  </a:outerShdw>
                </a:effectLst>
                <a:latin typeface="+mj-lt"/>
              </a:rPr>
              <a:t> </a:t>
            </a:r>
            <a:r>
              <a:rPr lang="en-US" sz="6000" b="1" spc="-185" dirty="0" err="1">
                <a:solidFill>
                  <a:srgbClr val="FFFFFF"/>
                </a:solidFill>
                <a:effectLst>
                  <a:outerShdw blurRad="38100" dist="38100" dir="2700000" algn="tl">
                    <a:srgbClr val="000000">
                      <a:alpha val="43137"/>
                    </a:srgbClr>
                  </a:outerShdw>
                </a:effectLst>
                <a:latin typeface="+mj-lt"/>
              </a:rPr>
              <a:t>tộc</a:t>
            </a:r>
            <a:r>
              <a:rPr lang="en-US" sz="6000" b="1" spc="-185" dirty="0">
                <a:solidFill>
                  <a:srgbClr val="FFFFFF"/>
                </a:solidFill>
                <a:effectLst>
                  <a:outerShdw blurRad="38100" dist="38100" dir="2700000" algn="tl">
                    <a:srgbClr val="000000">
                      <a:alpha val="43137"/>
                    </a:srgbClr>
                  </a:outerShdw>
                </a:effectLst>
                <a:latin typeface="+mj-lt"/>
              </a:rPr>
              <a:t> </a:t>
            </a:r>
          </a:p>
        </p:txBody>
      </p:sp>
      <p:sp>
        <p:nvSpPr>
          <p:cNvPr id="9" name="!!Freeform 3">
            <a:extLst>
              <a:ext uri="{FF2B5EF4-FFF2-40B4-BE49-F238E27FC236}">
                <a16:creationId xmlns:a16="http://schemas.microsoft.com/office/drawing/2014/main" id="{E90A7406-BF20-6B23-0526-4B48D1D9642D}"/>
              </a:ext>
            </a:extLst>
          </p:cNvPr>
          <p:cNvSpPr/>
          <p:nvPr/>
        </p:nvSpPr>
        <p:spPr>
          <a:xfrm>
            <a:off x="-1529476" y="-3192440"/>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6"/>
            <a:stretch>
              <a:fillRect b="-279069"/>
            </a:stretch>
          </a:blipFill>
          <a:effectLst>
            <a:outerShdw blurRad="63500" sx="102000" sy="102000" algn="ctr" rotWithShape="0">
              <a:prstClr val="black">
                <a:alpha val="40000"/>
              </a:prstClr>
            </a:outerShdw>
          </a:effectLst>
        </p:spPr>
        <p:txBody>
          <a:bodyPr/>
          <a:lstStyle/>
          <a:p>
            <a:endParaRPr lang="en-US"/>
          </a:p>
        </p:txBody>
      </p:sp>
      <p:sp>
        <p:nvSpPr>
          <p:cNvPr id="10" name="!!Freeform 5">
            <a:extLst>
              <a:ext uri="{FF2B5EF4-FFF2-40B4-BE49-F238E27FC236}">
                <a16:creationId xmlns:a16="http://schemas.microsoft.com/office/drawing/2014/main" id="{DD75B787-EB74-C56A-4D52-A420905AF3F5}"/>
              </a:ext>
            </a:extLst>
          </p:cNvPr>
          <p:cNvSpPr/>
          <p:nvPr/>
        </p:nvSpPr>
        <p:spPr>
          <a:xfrm rot="10800000">
            <a:off x="-1529476" y="10691157"/>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6"/>
            <a:stretch>
              <a:fillRect b="-279069"/>
            </a:stretch>
          </a:blipFill>
          <a:effectLst>
            <a:outerShdw blurRad="63500" sx="102000" sy="102000" algn="ctr" rotWithShape="0">
              <a:prstClr val="black">
                <a:alpha val="40000"/>
              </a:prstClr>
            </a:outerShdw>
          </a:effec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4400" y="3226289"/>
            <a:ext cx="16459200" cy="5704254"/>
          </a:xfrm>
          <a:prstGeom prst="rect">
            <a:avLst/>
          </a:prstGeom>
        </p:spPr>
        <p:txBody>
          <a:bodyPr wrap="square" lIns="0" tIns="0" rIns="0" bIns="0" rtlCol="0" anchor="t">
            <a:spAutoFit/>
          </a:bodyPr>
          <a:lstStyle/>
          <a:p>
            <a:pPr marL="334783" indent="-395992" algn="just">
              <a:lnSpc>
                <a:spcPts val="5135"/>
              </a:lnSpc>
              <a:spcBef>
                <a:spcPct val="0"/>
              </a:spcBef>
              <a:spcAft>
                <a:spcPts val="3000"/>
              </a:spcAft>
              <a:buFont typeface="Arial"/>
              <a:buChar char="•"/>
            </a:pPr>
            <a:r>
              <a:rPr lang="en-US" sz="4000" b="1" spc="91" dirty="0" err="1">
                <a:solidFill>
                  <a:srgbClr val="4B3B33"/>
                </a:solidFill>
                <a:latin typeface="+mj-lt"/>
              </a:rPr>
              <a:t>Mỗi</a:t>
            </a:r>
            <a:r>
              <a:rPr lang="en-US" sz="4000" b="1" spc="91" dirty="0">
                <a:solidFill>
                  <a:srgbClr val="4B3B33"/>
                </a:solidFill>
                <a:latin typeface="+mj-lt"/>
              </a:rPr>
              <a:t> </a:t>
            </a:r>
            <a:r>
              <a:rPr lang="en-US" sz="4000" b="1" spc="91" dirty="0" err="1">
                <a:solidFill>
                  <a:srgbClr val="4B3B33"/>
                </a:solidFill>
                <a:latin typeface="+mj-lt"/>
              </a:rPr>
              <a:t>cá</a:t>
            </a:r>
            <a:r>
              <a:rPr lang="en-US" sz="4000" b="1" spc="91" dirty="0">
                <a:solidFill>
                  <a:srgbClr val="4B3B33"/>
                </a:solidFill>
                <a:latin typeface="+mj-lt"/>
              </a:rPr>
              <a:t> </a:t>
            </a:r>
            <a:r>
              <a:rPr lang="en-US" sz="4000" b="1" spc="91" dirty="0" err="1">
                <a:solidFill>
                  <a:srgbClr val="4B3B33"/>
                </a:solidFill>
                <a:latin typeface="+mj-lt"/>
              </a:rPr>
              <a:t>nhân</a:t>
            </a:r>
            <a:r>
              <a:rPr lang="en-US" sz="4000" b="1" spc="91" dirty="0">
                <a:solidFill>
                  <a:srgbClr val="4B3B33"/>
                </a:solidFill>
                <a:latin typeface="+mj-lt"/>
              </a:rPr>
              <a:t> cần </a:t>
            </a:r>
            <a:r>
              <a:rPr lang="en-US" sz="4000" b="1" spc="91" dirty="0" err="1">
                <a:solidFill>
                  <a:srgbClr val="4B3B33"/>
                </a:solidFill>
                <a:latin typeface="+mj-lt"/>
              </a:rPr>
              <a:t>tu</a:t>
            </a:r>
            <a:r>
              <a:rPr lang="en-US" sz="4000" b="1" spc="91" dirty="0">
                <a:solidFill>
                  <a:srgbClr val="4B3B33"/>
                </a:solidFill>
                <a:latin typeface="+mj-lt"/>
              </a:rPr>
              <a:t> </a:t>
            </a:r>
            <a:r>
              <a:rPr lang="en-US" sz="4000" b="1" spc="91" dirty="0" err="1">
                <a:solidFill>
                  <a:srgbClr val="4B3B33"/>
                </a:solidFill>
                <a:latin typeface="+mj-lt"/>
              </a:rPr>
              <a:t>dưỡng</a:t>
            </a:r>
            <a:r>
              <a:rPr lang="en-US" sz="4000" b="1" spc="91" dirty="0">
                <a:solidFill>
                  <a:srgbClr val="4B3B33"/>
                </a:solidFill>
                <a:latin typeface="+mj-lt"/>
              </a:rPr>
              <a:t> </a:t>
            </a:r>
            <a:r>
              <a:rPr lang="en-US" sz="4000" b="1" spc="91" dirty="0" err="1">
                <a:solidFill>
                  <a:srgbClr val="4B3B33"/>
                </a:solidFill>
                <a:latin typeface="+mj-lt"/>
              </a:rPr>
              <a:t>đạo</a:t>
            </a:r>
            <a:r>
              <a:rPr lang="en-US" sz="4000" b="1" spc="91" dirty="0">
                <a:solidFill>
                  <a:srgbClr val="4B3B33"/>
                </a:solidFill>
                <a:latin typeface="+mj-lt"/>
              </a:rPr>
              <a:t> </a:t>
            </a:r>
            <a:r>
              <a:rPr lang="en-US" sz="4000" b="1" spc="91" dirty="0" err="1">
                <a:solidFill>
                  <a:srgbClr val="4B3B33"/>
                </a:solidFill>
                <a:latin typeface="+mj-lt"/>
              </a:rPr>
              <a:t>đức</a:t>
            </a:r>
            <a:r>
              <a:rPr lang="en-US" sz="4000" b="1" spc="91" dirty="0">
                <a:solidFill>
                  <a:srgbClr val="4B3B33"/>
                </a:solidFill>
                <a:latin typeface="+mj-lt"/>
              </a:rPr>
              <a:t> </a:t>
            </a:r>
            <a:r>
              <a:rPr lang="en-US" sz="4000" b="1" spc="91" dirty="0" err="1">
                <a:solidFill>
                  <a:srgbClr val="4B3B33"/>
                </a:solidFill>
                <a:latin typeface="+mj-lt"/>
              </a:rPr>
              <a:t>theo</a:t>
            </a:r>
            <a:r>
              <a:rPr lang="en-US" sz="4000" b="1" spc="91" dirty="0">
                <a:solidFill>
                  <a:srgbClr val="4B3B33"/>
                </a:solidFill>
                <a:latin typeface="+mj-lt"/>
              </a:rPr>
              <a:t> </a:t>
            </a:r>
            <a:r>
              <a:rPr lang="en-US" sz="4000" b="1" spc="91" dirty="0" err="1">
                <a:solidFill>
                  <a:srgbClr val="4B3B33"/>
                </a:solidFill>
                <a:latin typeface="+mj-lt"/>
              </a:rPr>
              <a:t>gương</a:t>
            </a:r>
            <a:r>
              <a:rPr lang="en-US" sz="4000" b="1" spc="91" dirty="0">
                <a:solidFill>
                  <a:srgbClr val="4B3B33"/>
                </a:solidFill>
                <a:latin typeface="+mj-lt"/>
              </a:rPr>
              <a:t> </a:t>
            </a:r>
            <a:r>
              <a:rPr lang="en-US" sz="4000" b="1" spc="91" dirty="0" err="1">
                <a:solidFill>
                  <a:srgbClr val="4B3B33"/>
                </a:solidFill>
                <a:latin typeface="+mj-lt"/>
              </a:rPr>
              <a:t>chủ</a:t>
            </a:r>
            <a:r>
              <a:rPr lang="en-US" sz="4000" b="1" spc="91" dirty="0">
                <a:solidFill>
                  <a:srgbClr val="4B3B33"/>
                </a:solidFill>
                <a:latin typeface="+mj-lt"/>
              </a:rPr>
              <a:t> </a:t>
            </a:r>
            <a:r>
              <a:rPr lang="en-US" sz="4000" b="1" spc="91" dirty="0" err="1">
                <a:solidFill>
                  <a:srgbClr val="4B3B33"/>
                </a:solidFill>
                <a:latin typeface="+mj-lt"/>
              </a:rPr>
              <a:t>tịch</a:t>
            </a:r>
            <a:r>
              <a:rPr lang="en-US" sz="4000" b="1" spc="91" dirty="0">
                <a:solidFill>
                  <a:srgbClr val="4B3B33"/>
                </a:solidFill>
                <a:latin typeface="+mj-lt"/>
              </a:rPr>
              <a:t> </a:t>
            </a:r>
            <a:r>
              <a:rPr lang="en-US" sz="4000" b="1" spc="91" dirty="0" err="1">
                <a:solidFill>
                  <a:srgbClr val="4B3B33"/>
                </a:solidFill>
                <a:latin typeface="+mj-lt"/>
              </a:rPr>
              <a:t>Hồ</a:t>
            </a:r>
            <a:r>
              <a:rPr lang="en-US" sz="4000" b="1" spc="91" dirty="0">
                <a:solidFill>
                  <a:srgbClr val="4B3B33"/>
                </a:solidFill>
                <a:latin typeface="+mj-lt"/>
              </a:rPr>
              <a:t> Chí Minh.</a:t>
            </a:r>
          </a:p>
          <a:p>
            <a:pPr marL="334783" indent="-395992" algn="just">
              <a:lnSpc>
                <a:spcPts val="5135"/>
              </a:lnSpc>
              <a:spcBef>
                <a:spcPct val="0"/>
              </a:spcBef>
              <a:spcAft>
                <a:spcPts val="3000"/>
              </a:spcAft>
              <a:buFont typeface="Arial"/>
              <a:buChar char="•"/>
            </a:pPr>
            <a:r>
              <a:rPr lang="en-US" sz="4000" b="1" spc="91" dirty="0" err="1">
                <a:solidFill>
                  <a:srgbClr val="4B3B33"/>
                </a:solidFill>
                <a:latin typeface="+mj-lt"/>
              </a:rPr>
              <a:t>Cố</a:t>
            </a:r>
            <a:r>
              <a:rPr lang="en-US" sz="4000" b="1" spc="91" dirty="0">
                <a:solidFill>
                  <a:srgbClr val="4B3B33"/>
                </a:solidFill>
                <a:latin typeface="+mj-lt"/>
              </a:rPr>
              <a:t> </a:t>
            </a:r>
            <a:r>
              <a:rPr lang="en-US" sz="4000" b="1" spc="91" dirty="0" err="1">
                <a:solidFill>
                  <a:srgbClr val="4B3B33"/>
                </a:solidFill>
                <a:latin typeface="+mj-lt"/>
              </a:rPr>
              <a:t>gắng</a:t>
            </a:r>
            <a:r>
              <a:rPr lang="en-US" sz="4000" b="1" spc="91" dirty="0">
                <a:solidFill>
                  <a:srgbClr val="4B3B33"/>
                </a:solidFill>
                <a:latin typeface="+mj-lt"/>
              </a:rPr>
              <a:t> </a:t>
            </a:r>
            <a:r>
              <a:rPr lang="en-US" sz="4000" b="1" spc="91" dirty="0" err="1">
                <a:solidFill>
                  <a:srgbClr val="4B3B33"/>
                </a:solidFill>
                <a:latin typeface="+mj-lt"/>
              </a:rPr>
              <a:t>học</a:t>
            </a:r>
            <a:r>
              <a:rPr lang="en-US" sz="4000" b="1" spc="91" dirty="0">
                <a:solidFill>
                  <a:srgbClr val="4B3B33"/>
                </a:solidFill>
                <a:latin typeface="+mj-lt"/>
              </a:rPr>
              <a:t> </a:t>
            </a:r>
            <a:r>
              <a:rPr lang="en-US" sz="4000" b="1" spc="91" dirty="0" err="1">
                <a:solidFill>
                  <a:srgbClr val="4B3B33"/>
                </a:solidFill>
                <a:latin typeface="+mj-lt"/>
              </a:rPr>
              <a:t>tập</a:t>
            </a:r>
            <a:r>
              <a:rPr lang="en-US" sz="4000" b="1" spc="91" dirty="0">
                <a:solidFill>
                  <a:srgbClr val="4B3B33"/>
                </a:solidFill>
                <a:latin typeface="+mj-lt"/>
              </a:rPr>
              <a:t> </a:t>
            </a:r>
            <a:r>
              <a:rPr lang="en-US" sz="4000" b="1" spc="91" dirty="0" err="1">
                <a:solidFill>
                  <a:srgbClr val="4B3B33"/>
                </a:solidFill>
                <a:latin typeface="+mj-lt"/>
              </a:rPr>
              <a:t>rèn</a:t>
            </a:r>
            <a:r>
              <a:rPr lang="en-US" sz="4000" b="1" spc="91" dirty="0">
                <a:solidFill>
                  <a:srgbClr val="4B3B33"/>
                </a:solidFill>
                <a:latin typeface="+mj-lt"/>
              </a:rPr>
              <a:t> </a:t>
            </a:r>
            <a:r>
              <a:rPr lang="en-US" sz="4000" b="1" spc="91" dirty="0" err="1">
                <a:solidFill>
                  <a:srgbClr val="4B3B33"/>
                </a:solidFill>
                <a:latin typeface="+mj-lt"/>
              </a:rPr>
              <a:t>luyện</a:t>
            </a:r>
            <a:r>
              <a:rPr lang="en-US" sz="4000" b="1" spc="91" dirty="0">
                <a:solidFill>
                  <a:srgbClr val="4B3B33"/>
                </a:solidFill>
                <a:latin typeface="+mj-lt"/>
              </a:rPr>
              <a:t> </a:t>
            </a:r>
            <a:r>
              <a:rPr lang="en-US" sz="4000" b="1" spc="91" dirty="0" err="1">
                <a:solidFill>
                  <a:srgbClr val="4B3B33"/>
                </a:solidFill>
                <a:latin typeface="+mj-lt"/>
              </a:rPr>
              <a:t>và</a:t>
            </a:r>
            <a:r>
              <a:rPr lang="en-US" sz="4000" b="1" spc="91" dirty="0">
                <a:solidFill>
                  <a:srgbClr val="4B3B33"/>
                </a:solidFill>
                <a:latin typeface="+mj-lt"/>
              </a:rPr>
              <a:t> </a:t>
            </a:r>
            <a:r>
              <a:rPr lang="en-US" sz="4000" b="1" spc="91" dirty="0" err="1">
                <a:solidFill>
                  <a:srgbClr val="4B3B33"/>
                </a:solidFill>
                <a:latin typeface="+mj-lt"/>
              </a:rPr>
              <a:t>hoàn</a:t>
            </a:r>
            <a:r>
              <a:rPr lang="en-US" sz="4000" b="1" spc="91" dirty="0">
                <a:solidFill>
                  <a:srgbClr val="4B3B33"/>
                </a:solidFill>
                <a:latin typeface="+mj-lt"/>
              </a:rPr>
              <a:t> </a:t>
            </a:r>
            <a:r>
              <a:rPr lang="en-US" sz="4000" b="1" spc="91" dirty="0" err="1">
                <a:solidFill>
                  <a:srgbClr val="4B3B33"/>
                </a:solidFill>
                <a:latin typeface="+mj-lt"/>
              </a:rPr>
              <a:t>thành</a:t>
            </a:r>
            <a:r>
              <a:rPr lang="en-US" sz="4000" b="1" spc="91" dirty="0">
                <a:solidFill>
                  <a:srgbClr val="4B3B33"/>
                </a:solidFill>
                <a:latin typeface="+mj-lt"/>
              </a:rPr>
              <a:t> </a:t>
            </a:r>
            <a:r>
              <a:rPr lang="en-US" sz="4000" b="1" spc="91" dirty="0" err="1">
                <a:solidFill>
                  <a:srgbClr val="4B3B33"/>
                </a:solidFill>
                <a:latin typeface="+mj-lt"/>
              </a:rPr>
              <a:t>tốt</a:t>
            </a:r>
            <a:r>
              <a:rPr lang="en-US" sz="4000" b="1" spc="91" dirty="0">
                <a:solidFill>
                  <a:srgbClr val="4B3B33"/>
                </a:solidFill>
                <a:latin typeface="+mj-lt"/>
              </a:rPr>
              <a:t> </a:t>
            </a:r>
            <a:r>
              <a:rPr lang="en-US" sz="4000" b="1" spc="91" dirty="0" err="1">
                <a:solidFill>
                  <a:srgbClr val="4B3B33"/>
                </a:solidFill>
                <a:latin typeface="+mj-lt"/>
              </a:rPr>
              <a:t>nhiệm</a:t>
            </a:r>
            <a:r>
              <a:rPr lang="en-US" sz="4000" b="1" spc="91" dirty="0">
                <a:solidFill>
                  <a:srgbClr val="4B3B33"/>
                </a:solidFill>
                <a:latin typeface="+mj-lt"/>
              </a:rPr>
              <a:t> </a:t>
            </a:r>
            <a:r>
              <a:rPr lang="en-US" sz="4000" b="1" spc="91" dirty="0" err="1">
                <a:solidFill>
                  <a:srgbClr val="4B3B33"/>
                </a:solidFill>
                <a:latin typeface="+mj-lt"/>
              </a:rPr>
              <a:t>vụ</a:t>
            </a:r>
            <a:r>
              <a:rPr lang="en-US" sz="4000" b="1" spc="91" dirty="0">
                <a:solidFill>
                  <a:srgbClr val="4B3B33"/>
                </a:solidFill>
                <a:latin typeface="+mj-lt"/>
              </a:rPr>
              <a:t> </a:t>
            </a:r>
            <a:r>
              <a:rPr lang="en-US" sz="4000" b="1" spc="91" dirty="0" err="1">
                <a:solidFill>
                  <a:srgbClr val="4B3B33"/>
                </a:solidFill>
                <a:latin typeface="+mj-lt"/>
              </a:rPr>
              <a:t>được</a:t>
            </a:r>
            <a:r>
              <a:rPr lang="en-US" sz="4000" b="1" spc="91" dirty="0">
                <a:solidFill>
                  <a:srgbClr val="4B3B33"/>
                </a:solidFill>
                <a:latin typeface="+mj-lt"/>
              </a:rPr>
              <a:t> </a:t>
            </a:r>
            <a:r>
              <a:rPr lang="en-US" sz="4000" b="1" spc="91" dirty="0" err="1">
                <a:solidFill>
                  <a:srgbClr val="4B3B33"/>
                </a:solidFill>
                <a:latin typeface="+mj-lt"/>
              </a:rPr>
              <a:t>giao</a:t>
            </a:r>
            <a:r>
              <a:rPr lang="en-US" sz="4000" b="1" spc="91" dirty="0">
                <a:solidFill>
                  <a:srgbClr val="4B3B33"/>
                </a:solidFill>
                <a:latin typeface="+mj-lt"/>
              </a:rPr>
              <a:t>, </a:t>
            </a:r>
            <a:r>
              <a:rPr lang="en-US" sz="4000" b="1" spc="91" dirty="0" err="1">
                <a:solidFill>
                  <a:srgbClr val="4B3B33"/>
                </a:solidFill>
                <a:latin typeface="+mj-lt"/>
              </a:rPr>
              <a:t>giữ</a:t>
            </a:r>
            <a:r>
              <a:rPr lang="en-US" sz="4000" b="1" spc="91" dirty="0">
                <a:solidFill>
                  <a:srgbClr val="4B3B33"/>
                </a:solidFill>
                <a:latin typeface="+mj-lt"/>
              </a:rPr>
              <a:t> </a:t>
            </a:r>
            <a:r>
              <a:rPr lang="en-US" sz="4000" b="1" spc="91" dirty="0" err="1">
                <a:solidFill>
                  <a:srgbClr val="4B3B33"/>
                </a:solidFill>
                <a:latin typeface="+mj-lt"/>
              </a:rPr>
              <a:t>lập</a:t>
            </a:r>
            <a:r>
              <a:rPr lang="en-US" sz="4000" b="1" spc="91" dirty="0">
                <a:solidFill>
                  <a:srgbClr val="4B3B33"/>
                </a:solidFill>
                <a:latin typeface="+mj-lt"/>
              </a:rPr>
              <a:t> </a:t>
            </a:r>
            <a:r>
              <a:rPr lang="en-US" sz="4000" b="1" spc="91" dirty="0" err="1">
                <a:solidFill>
                  <a:srgbClr val="4B3B33"/>
                </a:solidFill>
                <a:latin typeface="+mj-lt"/>
              </a:rPr>
              <a:t>trường</a:t>
            </a:r>
            <a:r>
              <a:rPr lang="en-US" sz="4000" b="1" spc="91" dirty="0">
                <a:solidFill>
                  <a:srgbClr val="4B3B33"/>
                </a:solidFill>
                <a:latin typeface="+mj-lt"/>
              </a:rPr>
              <a:t> </a:t>
            </a:r>
            <a:r>
              <a:rPr lang="en-US" sz="4000" b="1" spc="91" dirty="0" err="1">
                <a:solidFill>
                  <a:srgbClr val="4B3B33"/>
                </a:solidFill>
                <a:latin typeface="+mj-lt"/>
              </a:rPr>
              <a:t>và</a:t>
            </a:r>
            <a:r>
              <a:rPr lang="en-US" sz="4000" b="1" spc="91" dirty="0">
                <a:solidFill>
                  <a:srgbClr val="4B3B33"/>
                </a:solidFill>
                <a:latin typeface="+mj-lt"/>
              </a:rPr>
              <a:t> </a:t>
            </a:r>
            <a:r>
              <a:rPr lang="en-US" sz="4000" b="1" spc="91" dirty="0" err="1">
                <a:solidFill>
                  <a:srgbClr val="4B3B33"/>
                </a:solidFill>
                <a:latin typeface="+mj-lt"/>
              </a:rPr>
              <a:t>chống</a:t>
            </a:r>
            <a:r>
              <a:rPr lang="en-US" sz="4000" b="1" spc="91" dirty="0">
                <a:solidFill>
                  <a:srgbClr val="4B3B33"/>
                </a:solidFill>
                <a:latin typeface="+mj-lt"/>
              </a:rPr>
              <a:t> </a:t>
            </a:r>
            <a:r>
              <a:rPr lang="en-US" sz="4000" b="1" spc="91" dirty="0" err="1">
                <a:solidFill>
                  <a:srgbClr val="4B3B33"/>
                </a:solidFill>
                <a:latin typeface="+mj-lt"/>
              </a:rPr>
              <a:t>xuyên</a:t>
            </a:r>
            <a:r>
              <a:rPr lang="en-US" sz="4000" b="1" spc="91" dirty="0">
                <a:solidFill>
                  <a:srgbClr val="4B3B33"/>
                </a:solidFill>
                <a:latin typeface="+mj-lt"/>
              </a:rPr>
              <a:t> </a:t>
            </a:r>
            <a:r>
              <a:rPr lang="en-US" sz="4000" b="1" spc="91" dirty="0" err="1">
                <a:solidFill>
                  <a:srgbClr val="4B3B33"/>
                </a:solidFill>
                <a:latin typeface="+mj-lt"/>
              </a:rPr>
              <a:t>tạc</a:t>
            </a:r>
            <a:r>
              <a:rPr lang="en-US" sz="4000" b="1" spc="91" dirty="0">
                <a:solidFill>
                  <a:srgbClr val="4B3B33"/>
                </a:solidFill>
                <a:latin typeface="+mj-lt"/>
              </a:rPr>
              <a:t>.</a:t>
            </a:r>
          </a:p>
          <a:p>
            <a:pPr marL="334783" indent="-395992" algn="just">
              <a:lnSpc>
                <a:spcPts val="5135"/>
              </a:lnSpc>
              <a:spcAft>
                <a:spcPts val="3000"/>
              </a:spcAft>
              <a:buFont typeface="Arial"/>
              <a:buChar char="•"/>
            </a:pPr>
            <a:r>
              <a:rPr lang="en-US" sz="4000" b="1" spc="91" dirty="0" err="1">
                <a:solidFill>
                  <a:srgbClr val="4B3B33"/>
                </a:solidFill>
                <a:latin typeface="+mj-lt"/>
              </a:rPr>
              <a:t>Tùy</a:t>
            </a:r>
            <a:r>
              <a:rPr lang="en-US" sz="4000" b="1" spc="91" dirty="0">
                <a:solidFill>
                  <a:srgbClr val="4B3B33"/>
                </a:solidFill>
                <a:latin typeface="+mj-lt"/>
              </a:rPr>
              <a:t> </a:t>
            </a:r>
            <a:r>
              <a:rPr lang="en-US" sz="4000" b="1" spc="91" dirty="0" err="1">
                <a:solidFill>
                  <a:srgbClr val="4B3B33"/>
                </a:solidFill>
                <a:latin typeface="+mj-lt"/>
              </a:rPr>
              <a:t>theo</a:t>
            </a:r>
            <a:r>
              <a:rPr lang="en-US" sz="4000" b="1" spc="91" dirty="0">
                <a:solidFill>
                  <a:srgbClr val="4B3B33"/>
                </a:solidFill>
                <a:latin typeface="+mj-lt"/>
              </a:rPr>
              <a:t> </a:t>
            </a:r>
            <a:r>
              <a:rPr lang="en-US" sz="4000" b="1" spc="91" dirty="0" err="1">
                <a:solidFill>
                  <a:srgbClr val="4B3B33"/>
                </a:solidFill>
                <a:latin typeface="+mj-lt"/>
              </a:rPr>
              <a:t>sức</a:t>
            </a:r>
            <a:r>
              <a:rPr lang="en-US" sz="4000" b="1" spc="91" dirty="0">
                <a:solidFill>
                  <a:srgbClr val="4B3B33"/>
                </a:solidFill>
                <a:latin typeface="+mj-lt"/>
              </a:rPr>
              <a:t> </a:t>
            </a:r>
            <a:r>
              <a:rPr lang="en-US" sz="4000" b="1" spc="91" dirty="0" err="1">
                <a:solidFill>
                  <a:srgbClr val="4B3B33"/>
                </a:solidFill>
                <a:latin typeface="+mj-lt"/>
              </a:rPr>
              <a:t>và</a:t>
            </a:r>
            <a:r>
              <a:rPr lang="en-US" sz="4000" b="1" spc="91" dirty="0">
                <a:solidFill>
                  <a:srgbClr val="4B3B33"/>
                </a:solidFill>
                <a:latin typeface="+mj-lt"/>
              </a:rPr>
              <a:t> </a:t>
            </a:r>
            <a:r>
              <a:rPr lang="en-US" sz="4000" b="1" spc="91" dirty="0" err="1">
                <a:solidFill>
                  <a:srgbClr val="4B3B33"/>
                </a:solidFill>
                <a:latin typeface="+mj-lt"/>
              </a:rPr>
              <a:t>vị</a:t>
            </a:r>
            <a:r>
              <a:rPr lang="en-US" sz="4000" b="1" spc="91" dirty="0">
                <a:solidFill>
                  <a:srgbClr val="4B3B33"/>
                </a:solidFill>
                <a:latin typeface="+mj-lt"/>
              </a:rPr>
              <a:t> </a:t>
            </a:r>
            <a:r>
              <a:rPr lang="en-US" sz="4000" b="1" spc="91" dirty="0" err="1">
                <a:solidFill>
                  <a:srgbClr val="4B3B33"/>
                </a:solidFill>
                <a:latin typeface="+mj-lt"/>
              </a:rPr>
              <a:t>trí</a:t>
            </a:r>
            <a:r>
              <a:rPr lang="en-US" sz="4000" b="1" spc="91" dirty="0">
                <a:solidFill>
                  <a:srgbClr val="4B3B33"/>
                </a:solidFill>
                <a:latin typeface="+mj-lt"/>
              </a:rPr>
              <a:t>, </a:t>
            </a:r>
            <a:r>
              <a:rPr lang="en-US" sz="4000" b="1" spc="91" dirty="0" err="1">
                <a:solidFill>
                  <a:srgbClr val="4B3B33"/>
                </a:solidFill>
                <a:latin typeface="+mj-lt"/>
              </a:rPr>
              <a:t>cá</a:t>
            </a:r>
            <a:r>
              <a:rPr lang="en-US" sz="4000" b="1" spc="91" dirty="0">
                <a:solidFill>
                  <a:srgbClr val="4B3B33"/>
                </a:solidFill>
                <a:latin typeface="+mj-lt"/>
              </a:rPr>
              <a:t> </a:t>
            </a:r>
            <a:r>
              <a:rPr lang="en-US" sz="4000" b="1" spc="91" dirty="0" err="1">
                <a:solidFill>
                  <a:srgbClr val="4B3B33"/>
                </a:solidFill>
                <a:latin typeface="+mj-lt"/>
              </a:rPr>
              <a:t>nhân</a:t>
            </a:r>
            <a:r>
              <a:rPr lang="en-US" sz="4000" b="1" spc="91" dirty="0">
                <a:solidFill>
                  <a:srgbClr val="4B3B33"/>
                </a:solidFill>
                <a:latin typeface="+mj-lt"/>
              </a:rPr>
              <a:t> </a:t>
            </a:r>
            <a:r>
              <a:rPr lang="en-US" sz="4000" b="1" spc="91" dirty="0" err="1">
                <a:solidFill>
                  <a:srgbClr val="4B3B33"/>
                </a:solidFill>
                <a:latin typeface="+mj-lt"/>
              </a:rPr>
              <a:t>luôn</a:t>
            </a:r>
            <a:r>
              <a:rPr lang="en-US" sz="4000" b="1" spc="91" dirty="0">
                <a:solidFill>
                  <a:srgbClr val="4B3B33"/>
                </a:solidFill>
                <a:latin typeface="+mj-lt"/>
              </a:rPr>
              <a:t> </a:t>
            </a:r>
            <a:r>
              <a:rPr lang="en-US" sz="4000" b="1" spc="91" dirty="0" err="1">
                <a:solidFill>
                  <a:srgbClr val="4B3B33"/>
                </a:solidFill>
                <a:latin typeface="+mj-lt"/>
              </a:rPr>
              <a:t>nâng</a:t>
            </a:r>
            <a:r>
              <a:rPr lang="en-US" sz="4000" b="1" spc="91" dirty="0">
                <a:solidFill>
                  <a:srgbClr val="4B3B33"/>
                </a:solidFill>
                <a:latin typeface="+mj-lt"/>
              </a:rPr>
              <a:t> </a:t>
            </a:r>
            <a:r>
              <a:rPr lang="en-US" sz="4000" b="1" spc="91" dirty="0" err="1">
                <a:solidFill>
                  <a:srgbClr val="4B3B33"/>
                </a:solidFill>
                <a:latin typeface="+mj-lt"/>
              </a:rPr>
              <a:t>cao</a:t>
            </a:r>
            <a:r>
              <a:rPr lang="en-US" sz="4000" b="1" spc="91" dirty="0">
                <a:solidFill>
                  <a:srgbClr val="4B3B33"/>
                </a:solidFill>
                <a:latin typeface="+mj-lt"/>
              </a:rPr>
              <a:t> </a:t>
            </a:r>
            <a:r>
              <a:rPr lang="en-US" sz="4000" b="1" spc="91" dirty="0" err="1">
                <a:solidFill>
                  <a:srgbClr val="4B3B33"/>
                </a:solidFill>
                <a:latin typeface="+mj-lt"/>
              </a:rPr>
              <a:t>tinh</a:t>
            </a:r>
            <a:r>
              <a:rPr lang="en-US" sz="4000" b="1" spc="91" dirty="0">
                <a:solidFill>
                  <a:srgbClr val="4B3B33"/>
                </a:solidFill>
                <a:latin typeface="+mj-lt"/>
              </a:rPr>
              <a:t> </a:t>
            </a:r>
            <a:r>
              <a:rPr lang="en-US" sz="4000" b="1" spc="91" dirty="0" err="1">
                <a:solidFill>
                  <a:srgbClr val="4B3B33"/>
                </a:solidFill>
                <a:latin typeface="+mj-lt"/>
              </a:rPr>
              <a:t>thần</a:t>
            </a:r>
            <a:r>
              <a:rPr lang="en-US" sz="4000" b="1" spc="91" dirty="0">
                <a:solidFill>
                  <a:srgbClr val="4B3B33"/>
                </a:solidFill>
                <a:latin typeface="+mj-lt"/>
              </a:rPr>
              <a:t> </a:t>
            </a:r>
            <a:r>
              <a:rPr lang="en-US" sz="4000" b="1" spc="91" dirty="0" err="1">
                <a:solidFill>
                  <a:srgbClr val="4B3B33"/>
                </a:solidFill>
                <a:latin typeface="+mj-lt"/>
              </a:rPr>
              <a:t>cảnh</a:t>
            </a:r>
            <a:r>
              <a:rPr lang="en-US" sz="4000" b="1" spc="91" dirty="0">
                <a:solidFill>
                  <a:srgbClr val="4B3B33"/>
                </a:solidFill>
                <a:latin typeface="+mj-lt"/>
              </a:rPr>
              <a:t> </a:t>
            </a:r>
            <a:r>
              <a:rPr lang="en-US" sz="4000" b="1" spc="91" dirty="0" err="1">
                <a:solidFill>
                  <a:srgbClr val="4B3B33"/>
                </a:solidFill>
                <a:latin typeface="+mj-lt"/>
              </a:rPr>
              <a:t>giác</a:t>
            </a:r>
            <a:r>
              <a:rPr lang="en-US" sz="4000" b="1" spc="91" dirty="0">
                <a:solidFill>
                  <a:srgbClr val="4B3B33"/>
                </a:solidFill>
                <a:latin typeface="+mj-lt"/>
              </a:rPr>
              <a:t> </a:t>
            </a:r>
            <a:r>
              <a:rPr lang="en-US" sz="4000" b="1" spc="91" dirty="0" err="1">
                <a:solidFill>
                  <a:srgbClr val="4B3B33"/>
                </a:solidFill>
                <a:latin typeface="+mj-lt"/>
              </a:rPr>
              <a:t>và</a:t>
            </a:r>
            <a:r>
              <a:rPr lang="en-US" sz="4000" b="1" spc="91" dirty="0">
                <a:solidFill>
                  <a:srgbClr val="4B3B33"/>
                </a:solidFill>
                <a:latin typeface="+mj-lt"/>
              </a:rPr>
              <a:t> </a:t>
            </a:r>
            <a:r>
              <a:rPr lang="en-US" sz="4000" b="1" spc="91" dirty="0" err="1">
                <a:solidFill>
                  <a:srgbClr val="4B3B33"/>
                </a:solidFill>
                <a:latin typeface="+mj-lt"/>
              </a:rPr>
              <a:t>nâng</a:t>
            </a:r>
            <a:r>
              <a:rPr lang="en-US" sz="4000" b="1" spc="91" dirty="0">
                <a:solidFill>
                  <a:srgbClr val="4B3B33"/>
                </a:solidFill>
                <a:latin typeface="+mj-lt"/>
              </a:rPr>
              <a:t> </a:t>
            </a:r>
            <a:r>
              <a:rPr lang="en-US" sz="4000" b="1" spc="91" dirty="0" err="1">
                <a:solidFill>
                  <a:srgbClr val="4B3B33"/>
                </a:solidFill>
                <a:latin typeface="+mj-lt"/>
              </a:rPr>
              <a:t>cao</a:t>
            </a:r>
            <a:r>
              <a:rPr lang="en-US" sz="4000" b="1" spc="91" dirty="0">
                <a:solidFill>
                  <a:srgbClr val="4B3B33"/>
                </a:solidFill>
                <a:latin typeface="+mj-lt"/>
              </a:rPr>
              <a:t> </a:t>
            </a:r>
            <a:r>
              <a:rPr lang="en-US" sz="4000" b="1" spc="91" dirty="0" err="1">
                <a:solidFill>
                  <a:srgbClr val="4B3B33"/>
                </a:solidFill>
                <a:latin typeface="+mj-lt"/>
              </a:rPr>
              <a:t>trình</a:t>
            </a:r>
            <a:r>
              <a:rPr lang="en-US" sz="4000" b="1" spc="91" dirty="0">
                <a:solidFill>
                  <a:srgbClr val="4B3B33"/>
                </a:solidFill>
                <a:latin typeface="+mj-lt"/>
              </a:rPr>
              <a:t> </a:t>
            </a:r>
            <a:r>
              <a:rPr lang="en-US" sz="4000" b="1" spc="91" dirty="0" err="1">
                <a:solidFill>
                  <a:srgbClr val="4B3B33"/>
                </a:solidFill>
                <a:latin typeface="+mj-lt"/>
              </a:rPr>
              <a:t>độ</a:t>
            </a:r>
            <a:r>
              <a:rPr lang="en-US" sz="4000" b="1" spc="91" dirty="0">
                <a:solidFill>
                  <a:srgbClr val="4B3B33"/>
                </a:solidFill>
                <a:latin typeface="+mj-lt"/>
              </a:rPr>
              <a:t> để </a:t>
            </a:r>
            <a:r>
              <a:rPr lang="en-US" sz="4000" b="1" spc="91" dirty="0" err="1">
                <a:solidFill>
                  <a:srgbClr val="4B3B33"/>
                </a:solidFill>
                <a:latin typeface="+mj-lt"/>
              </a:rPr>
              <a:t>thích</a:t>
            </a:r>
            <a:r>
              <a:rPr lang="en-US" sz="4000" b="1" spc="91" dirty="0">
                <a:solidFill>
                  <a:srgbClr val="4B3B33"/>
                </a:solidFill>
                <a:latin typeface="+mj-lt"/>
              </a:rPr>
              <a:t> </a:t>
            </a:r>
            <a:r>
              <a:rPr lang="en-US" sz="4000" b="1" spc="91" dirty="0" err="1">
                <a:solidFill>
                  <a:srgbClr val="4B3B33"/>
                </a:solidFill>
                <a:latin typeface="+mj-lt"/>
              </a:rPr>
              <a:t>ứng</a:t>
            </a:r>
            <a:r>
              <a:rPr lang="en-US" sz="4000" b="1" spc="91" dirty="0">
                <a:solidFill>
                  <a:srgbClr val="4B3B33"/>
                </a:solidFill>
                <a:latin typeface="+mj-lt"/>
              </a:rPr>
              <a:t> </a:t>
            </a:r>
            <a:r>
              <a:rPr lang="en-US" sz="4000" b="1" spc="91" dirty="0" err="1">
                <a:solidFill>
                  <a:srgbClr val="4B3B33"/>
                </a:solidFill>
                <a:latin typeface="+mj-lt"/>
              </a:rPr>
              <a:t>với</a:t>
            </a:r>
            <a:r>
              <a:rPr lang="en-US" sz="4000" b="1" spc="91" dirty="0">
                <a:solidFill>
                  <a:srgbClr val="4B3B33"/>
                </a:solidFill>
                <a:latin typeface="+mj-lt"/>
              </a:rPr>
              <a:t> </a:t>
            </a:r>
            <a:r>
              <a:rPr lang="en-US" sz="4000" b="1" spc="91" dirty="0" err="1">
                <a:solidFill>
                  <a:srgbClr val="4B3B33"/>
                </a:solidFill>
                <a:latin typeface="+mj-lt"/>
              </a:rPr>
              <a:t>điều</a:t>
            </a:r>
            <a:r>
              <a:rPr lang="en-US" sz="4000" b="1" spc="91" dirty="0">
                <a:solidFill>
                  <a:srgbClr val="4B3B33"/>
                </a:solidFill>
                <a:latin typeface="+mj-lt"/>
              </a:rPr>
              <a:t> </a:t>
            </a:r>
            <a:r>
              <a:rPr lang="en-US" sz="4000" b="1" spc="91" dirty="0" err="1">
                <a:solidFill>
                  <a:srgbClr val="4B3B33"/>
                </a:solidFill>
                <a:latin typeface="+mj-lt"/>
              </a:rPr>
              <a:t>kiện</a:t>
            </a:r>
            <a:r>
              <a:rPr lang="en-US" sz="4000" b="1" spc="91" dirty="0">
                <a:solidFill>
                  <a:srgbClr val="4B3B33"/>
                </a:solidFill>
                <a:latin typeface="+mj-lt"/>
              </a:rPr>
              <a:t> </a:t>
            </a:r>
            <a:r>
              <a:rPr lang="en-US" sz="4000" b="1" spc="91" dirty="0" err="1">
                <a:solidFill>
                  <a:srgbClr val="4B3B33"/>
                </a:solidFill>
                <a:latin typeface="+mj-lt"/>
              </a:rPr>
              <a:t>xã</a:t>
            </a:r>
            <a:r>
              <a:rPr lang="en-US" sz="4000" b="1" spc="91" dirty="0">
                <a:solidFill>
                  <a:srgbClr val="4B3B33"/>
                </a:solidFill>
                <a:latin typeface="+mj-lt"/>
              </a:rPr>
              <a:t> </a:t>
            </a:r>
            <a:r>
              <a:rPr lang="en-US" sz="4000" b="1" spc="91" dirty="0" err="1">
                <a:solidFill>
                  <a:srgbClr val="4B3B33"/>
                </a:solidFill>
                <a:latin typeface="+mj-lt"/>
              </a:rPr>
              <a:t>hội</a:t>
            </a:r>
            <a:r>
              <a:rPr lang="en-US" sz="4000" b="1" spc="91" dirty="0">
                <a:solidFill>
                  <a:srgbClr val="4B3B33"/>
                </a:solidFill>
                <a:latin typeface="+mj-lt"/>
              </a:rPr>
              <a:t> mới.</a:t>
            </a:r>
          </a:p>
          <a:p>
            <a:pPr marL="334783" indent="-395992" algn="just">
              <a:lnSpc>
                <a:spcPts val="5135"/>
              </a:lnSpc>
              <a:spcBef>
                <a:spcPct val="0"/>
              </a:spcBef>
              <a:spcAft>
                <a:spcPts val="3000"/>
              </a:spcAft>
              <a:buFont typeface="Arial"/>
              <a:buChar char="•"/>
            </a:pPr>
            <a:r>
              <a:rPr lang="en-US" sz="4000" b="1" spc="91" dirty="0">
                <a:solidFill>
                  <a:srgbClr val="4B3B33"/>
                </a:solidFill>
                <a:latin typeface="+mj-lt"/>
              </a:rPr>
              <a:t>Cần </a:t>
            </a:r>
            <a:r>
              <a:rPr lang="en-US" sz="4000" b="1" spc="91" dirty="0" err="1">
                <a:solidFill>
                  <a:srgbClr val="4B3B33"/>
                </a:solidFill>
                <a:latin typeface="+mj-lt"/>
              </a:rPr>
              <a:t>phải</a:t>
            </a:r>
            <a:r>
              <a:rPr lang="en-US" sz="4000" b="1" spc="91" dirty="0">
                <a:solidFill>
                  <a:srgbClr val="4B3B33"/>
                </a:solidFill>
                <a:latin typeface="+mj-lt"/>
              </a:rPr>
              <a:t> có </a:t>
            </a:r>
            <a:r>
              <a:rPr lang="en-US" sz="4000" b="1" spc="91" dirty="0" err="1">
                <a:solidFill>
                  <a:srgbClr val="4B3B33"/>
                </a:solidFill>
                <a:latin typeface="+mj-lt"/>
              </a:rPr>
              <a:t>tư</a:t>
            </a:r>
            <a:r>
              <a:rPr lang="en-US" sz="4000" b="1" spc="91" dirty="0">
                <a:solidFill>
                  <a:srgbClr val="4B3B33"/>
                </a:solidFill>
                <a:latin typeface="+mj-lt"/>
              </a:rPr>
              <a:t> </a:t>
            </a:r>
            <a:r>
              <a:rPr lang="en-US" sz="4000" b="1" spc="91" dirty="0" err="1">
                <a:solidFill>
                  <a:srgbClr val="4B3B33"/>
                </a:solidFill>
                <a:latin typeface="+mj-lt"/>
              </a:rPr>
              <a:t>tưởng</a:t>
            </a:r>
            <a:r>
              <a:rPr lang="en-US" sz="4000" b="1" spc="91" dirty="0">
                <a:solidFill>
                  <a:srgbClr val="4B3B33"/>
                </a:solidFill>
                <a:latin typeface="+mj-lt"/>
              </a:rPr>
              <a:t> </a:t>
            </a:r>
            <a:r>
              <a:rPr lang="en-US" sz="4000" b="1" spc="91" dirty="0" err="1">
                <a:solidFill>
                  <a:srgbClr val="4B3B33"/>
                </a:solidFill>
                <a:latin typeface="+mj-lt"/>
              </a:rPr>
              <a:t>chính</a:t>
            </a:r>
            <a:r>
              <a:rPr lang="en-US" sz="4000" b="1" spc="91" dirty="0">
                <a:solidFill>
                  <a:srgbClr val="4B3B33"/>
                </a:solidFill>
                <a:latin typeface="+mj-lt"/>
              </a:rPr>
              <a:t> </a:t>
            </a:r>
            <a:r>
              <a:rPr lang="en-US" sz="4000" b="1" spc="91" dirty="0" err="1">
                <a:solidFill>
                  <a:srgbClr val="4B3B33"/>
                </a:solidFill>
                <a:latin typeface="+mj-lt"/>
              </a:rPr>
              <a:t>trị</a:t>
            </a:r>
            <a:r>
              <a:rPr lang="en-US" sz="4000" b="1" spc="91" dirty="0">
                <a:solidFill>
                  <a:srgbClr val="4B3B33"/>
                </a:solidFill>
                <a:latin typeface="+mj-lt"/>
              </a:rPr>
              <a:t> </a:t>
            </a:r>
            <a:r>
              <a:rPr lang="en-US" sz="4000" b="1" spc="91" dirty="0" err="1">
                <a:solidFill>
                  <a:srgbClr val="4B3B33"/>
                </a:solidFill>
                <a:latin typeface="+mj-lt"/>
              </a:rPr>
              <a:t>vững</a:t>
            </a:r>
            <a:r>
              <a:rPr lang="en-US" sz="4000" b="1" spc="91" dirty="0">
                <a:solidFill>
                  <a:srgbClr val="4B3B33"/>
                </a:solidFill>
                <a:latin typeface="+mj-lt"/>
              </a:rPr>
              <a:t> </a:t>
            </a:r>
            <a:r>
              <a:rPr lang="en-US" sz="4000" b="1" spc="91" dirty="0" err="1">
                <a:solidFill>
                  <a:srgbClr val="4B3B33"/>
                </a:solidFill>
                <a:latin typeface="+mj-lt"/>
              </a:rPr>
              <a:t>vàng</a:t>
            </a:r>
            <a:r>
              <a:rPr lang="en-US" sz="4000" b="1" spc="91" dirty="0">
                <a:solidFill>
                  <a:srgbClr val="4B3B33"/>
                </a:solidFill>
                <a:latin typeface="+mj-lt"/>
              </a:rPr>
              <a:t>, </a:t>
            </a:r>
            <a:r>
              <a:rPr lang="en-US" sz="4000" b="1" spc="91" dirty="0" err="1">
                <a:solidFill>
                  <a:srgbClr val="4B3B33"/>
                </a:solidFill>
                <a:latin typeface="+mj-lt"/>
              </a:rPr>
              <a:t>xác</a:t>
            </a:r>
            <a:r>
              <a:rPr lang="en-US" sz="4000" b="1" spc="91" dirty="0">
                <a:solidFill>
                  <a:srgbClr val="4B3B33"/>
                </a:solidFill>
                <a:latin typeface="+mj-lt"/>
              </a:rPr>
              <a:t> </a:t>
            </a:r>
            <a:r>
              <a:rPr lang="en-US" sz="4000" b="1" spc="91" dirty="0" err="1">
                <a:solidFill>
                  <a:srgbClr val="4B3B33"/>
                </a:solidFill>
                <a:latin typeface="+mj-lt"/>
              </a:rPr>
              <a:t>định</a:t>
            </a:r>
            <a:r>
              <a:rPr lang="en-US" sz="4000" b="1" spc="91" dirty="0">
                <a:solidFill>
                  <a:srgbClr val="4B3B33"/>
                </a:solidFill>
                <a:latin typeface="+mj-lt"/>
              </a:rPr>
              <a:t> </a:t>
            </a:r>
            <a:r>
              <a:rPr lang="en-US" sz="4000" b="1" spc="91" dirty="0" err="1">
                <a:solidFill>
                  <a:srgbClr val="4B3B33"/>
                </a:solidFill>
                <a:latin typeface="+mj-lt"/>
              </a:rPr>
              <a:t>phấn</a:t>
            </a:r>
            <a:r>
              <a:rPr lang="en-US" sz="4000" b="1" spc="91" dirty="0">
                <a:solidFill>
                  <a:srgbClr val="4B3B33"/>
                </a:solidFill>
                <a:latin typeface="+mj-lt"/>
              </a:rPr>
              <a:t> </a:t>
            </a:r>
            <a:r>
              <a:rPr lang="en-US" sz="4000" b="1" spc="91" dirty="0" err="1">
                <a:solidFill>
                  <a:srgbClr val="4B3B33"/>
                </a:solidFill>
                <a:latin typeface="+mj-lt"/>
              </a:rPr>
              <a:t>đấu</a:t>
            </a:r>
            <a:r>
              <a:rPr lang="en-US" sz="4000" b="1" spc="91" dirty="0">
                <a:solidFill>
                  <a:srgbClr val="4B3B33"/>
                </a:solidFill>
                <a:latin typeface="+mj-lt"/>
              </a:rPr>
              <a:t> </a:t>
            </a:r>
            <a:r>
              <a:rPr lang="en-US" sz="4000" b="1" spc="91" dirty="0" err="1">
                <a:solidFill>
                  <a:srgbClr val="4B3B33"/>
                </a:solidFill>
                <a:latin typeface="+mj-lt"/>
              </a:rPr>
              <a:t>vì</a:t>
            </a:r>
            <a:r>
              <a:rPr lang="en-US" sz="4000" b="1" spc="91" dirty="0">
                <a:solidFill>
                  <a:srgbClr val="4B3B33"/>
                </a:solidFill>
                <a:latin typeface="+mj-lt"/>
              </a:rPr>
              <a:t> </a:t>
            </a:r>
            <a:r>
              <a:rPr lang="en-US" sz="4000" b="1" spc="91" dirty="0" err="1">
                <a:solidFill>
                  <a:srgbClr val="4B3B33"/>
                </a:solidFill>
                <a:latin typeface="+mj-lt"/>
              </a:rPr>
              <a:t>một</a:t>
            </a:r>
            <a:r>
              <a:rPr lang="en-US" sz="4000" b="1" spc="91" dirty="0">
                <a:solidFill>
                  <a:srgbClr val="4B3B33"/>
                </a:solidFill>
                <a:latin typeface="+mj-lt"/>
              </a:rPr>
              <a:t> </a:t>
            </a:r>
            <a:r>
              <a:rPr lang="en-US" sz="4000" b="1" spc="91" dirty="0" err="1">
                <a:solidFill>
                  <a:srgbClr val="4B3B33"/>
                </a:solidFill>
                <a:latin typeface="+mj-lt"/>
              </a:rPr>
              <a:t>mục</a:t>
            </a:r>
            <a:r>
              <a:rPr lang="en-US" sz="4000" b="1" spc="91" dirty="0">
                <a:solidFill>
                  <a:srgbClr val="4B3B33"/>
                </a:solidFill>
                <a:latin typeface="+mj-lt"/>
              </a:rPr>
              <a:t> </a:t>
            </a:r>
            <a:r>
              <a:rPr lang="en-US" sz="4000" b="1" spc="91" dirty="0" err="1">
                <a:solidFill>
                  <a:srgbClr val="4B3B33"/>
                </a:solidFill>
                <a:latin typeface="+mj-lt"/>
              </a:rPr>
              <a:t>tiêu</a:t>
            </a:r>
            <a:r>
              <a:rPr lang="en-US" sz="4000" b="1" spc="91" dirty="0">
                <a:solidFill>
                  <a:srgbClr val="4B3B33"/>
                </a:solidFill>
                <a:latin typeface="+mj-lt"/>
              </a:rPr>
              <a:t> </a:t>
            </a:r>
            <a:r>
              <a:rPr lang="en-US" sz="4000" b="1" spc="91" dirty="0" err="1">
                <a:solidFill>
                  <a:srgbClr val="4B3B33"/>
                </a:solidFill>
                <a:latin typeface="+mj-lt"/>
              </a:rPr>
              <a:t>chung</a:t>
            </a:r>
            <a:r>
              <a:rPr lang="en-US" sz="4000" b="1" spc="91" dirty="0">
                <a:solidFill>
                  <a:srgbClr val="4B3B33"/>
                </a:solidFill>
                <a:latin typeface="+mj-lt"/>
              </a:rPr>
              <a:t> là </a:t>
            </a:r>
            <a:r>
              <a:rPr lang="en-US" sz="4000" b="1" spc="91" dirty="0" err="1">
                <a:solidFill>
                  <a:srgbClr val="4B3B33"/>
                </a:solidFill>
                <a:latin typeface="+mj-lt"/>
              </a:rPr>
              <a:t>hiệu</a:t>
            </a:r>
            <a:r>
              <a:rPr lang="en-US" sz="4000" b="1" spc="91" dirty="0">
                <a:solidFill>
                  <a:srgbClr val="4B3B33"/>
                </a:solidFill>
                <a:latin typeface="+mj-lt"/>
              </a:rPr>
              <a:t> </a:t>
            </a:r>
            <a:r>
              <a:rPr lang="en-US" sz="4000" b="1" spc="91" dirty="0" err="1">
                <a:solidFill>
                  <a:srgbClr val="4B3B33"/>
                </a:solidFill>
                <a:latin typeface="+mj-lt"/>
              </a:rPr>
              <a:t>quả</a:t>
            </a:r>
            <a:r>
              <a:rPr lang="en-US" sz="4000" b="1" spc="91" dirty="0">
                <a:solidFill>
                  <a:srgbClr val="4B3B33"/>
                </a:solidFill>
                <a:latin typeface="+mj-lt"/>
              </a:rPr>
              <a:t> </a:t>
            </a:r>
            <a:r>
              <a:rPr lang="en-US" sz="4000" b="1" spc="91" dirty="0" err="1">
                <a:solidFill>
                  <a:srgbClr val="4B3B33"/>
                </a:solidFill>
                <a:latin typeface="+mj-lt"/>
              </a:rPr>
              <a:t>công</a:t>
            </a:r>
            <a:r>
              <a:rPr lang="en-US" sz="4000" b="1" spc="91" dirty="0">
                <a:solidFill>
                  <a:srgbClr val="4B3B33"/>
                </a:solidFill>
                <a:latin typeface="+mj-lt"/>
              </a:rPr>
              <a:t> </a:t>
            </a:r>
            <a:r>
              <a:rPr lang="en-US" sz="4000" b="1" spc="91" dirty="0" err="1">
                <a:solidFill>
                  <a:srgbClr val="4B3B33"/>
                </a:solidFill>
                <a:latin typeface="+mj-lt"/>
              </a:rPr>
              <a:t>việc</a:t>
            </a:r>
            <a:r>
              <a:rPr lang="en-US" sz="4000" b="1" spc="91" dirty="0">
                <a:solidFill>
                  <a:srgbClr val="4B3B33"/>
                </a:solidFill>
                <a:latin typeface="+mj-lt"/>
              </a:rPr>
              <a:t>, </a:t>
            </a:r>
            <a:r>
              <a:rPr lang="en-US" sz="4000" b="1" spc="91" dirty="0" err="1">
                <a:solidFill>
                  <a:srgbClr val="4B3B33"/>
                </a:solidFill>
                <a:latin typeface="+mj-lt"/>
              </a:rPr>
              <a:t>không</a:t>
            </a:r>
            <a:r>
              <a:rPr lang="en-US" sz="4000" b="1" spc="91" dirty="0">
                <a:solidFill>
                  <a:srgbClr val="4B3B33"/>
                </a:solidFill>
                <a:latin typeface="+mj-lt"/>
              </a:rPr>
              <a:t> </a:t>
            </a:r>
            <a:r>
              <a:rPr lang="en-US" sz="4000" b="1" spc="91" dirty="0" err="1">
                <a:solidFill>
                  <a:srgbClr val="4B3B33"/>
                </a:solidFill>
                <a:latin typeface="+mj-lt"/>
              </a:rPr>
              <a:t>gây</a:t>
            </a:r>
            <a:r>
              <a:rPr lang="en-US" sz="4000" b="1" spc="91" dirty="0">
                <a:solidFill>
                  <a:srgbClr val="4B3B33"/>
                </a:solidFill>
                <a:latin typeface="+mj-lt"/>
              </a:rPr>
              <a:t> </a:t>
            </a:r>
            <a:r>
              <a:rPr lang="en-US" sz="4000" b="1" spc="91" dirty="0" err="1">
                <a:solidFill>
                  <a:srgbClr val="4B3B33"/>
                </a:solidFill>
                <a:latin typeface="+mj-lt"/>
              </a:rPr>
              <a:t>mất</a:t>
            </a:r>
            <a:r>
              <a:rPr lang="en-US" sz="4000" b="1" spc="91" dirty="0">
                <a:solidFill>
                  <a:srgbClr val="4B3B33"/>
                </a:solidFill>
                <a:latin typeface="+mj-lt"/>
              </a:rPr>
              <a:t> </a:t>
            </a:r>
            <a:r>
              <a:rPr lang="en-US" sz="4000" b="1" spc="91" dirty="0" err="1">
                <a:solidFill>
                  <a:srgbClr val="4B3B33"/>
                </a:solidFill>
                <a:latin typeface="+mj-lt"/>
              </a:rPr>
              <a:t>đoàn</a:t>
            </a:r>
            <a:r>
              <a:rPr lang="en-US" sz="4000" b="1" spc="91" dirty="0">
                <a:solidFill>
                  <a:srgbClr val="4B3B33"/>
                </a:solidFill>
                <a:latin typeface="+mj-lt"/>
              </a:rPr>
              <a:t> </a:t>
            </a:r>
            <a:r>
              <a:rPr lang="en-US" sz="4000" b="1" spc="91" dirty="0" err="1">
                <a:solidFill>
                  <a:srgbClr val="4B3B33"/>
                </a:solidFill>
                <a:latin typeface="+mj-lt"/>
              </a:rPr>
              <a:t>kết</a:t>
            </a:r>
            <a:r>
              <a:rPr lang="en-US" sz="4000" b="1" spc="91" dirty="0">
                <a:solidFill>
                  <a:srgbClr val="4B3B33"/>
                </a:solidFill>
                <a:latin typeface="+mj-lt"/>
              </a:rPr>
              <a:t> </a:t>
            </a:r>
            <a:r>
              <a:rPr lang="en-US" sz="4000" b="1" spc="91" dirty="0" err="1">
                <a:solidFill>
                  <a:srgbClr val="4B3B33"/>
                </a:solidFill>
                <a:latin typeface="+mj-lt"/>
              </a:rPr>
              <a:t>nội</a:t>
            </a:r>
            <a:r>
              <a:rPr lang="en-US" sz="4000" b="1" spc="91" dirty="0">
                <a:solidFill>
                  <a:srgbClr val="4B3B33"/>
                </a:solidFill>
                <a:latin typeface="+mj-lt"/>
              </a:rPr>
              <a:t> </a:t>
            </a:r>
            <a:r>
              <a:rPr lang="en-US" sz="4000" b="1" spc="91" dirty="0" err="1">
                <a:solidFill>
                  <a:srgbClr val="4B3B33"/>
                </a:solidFill>
                <a:latin typeface="+mj-lt"/>
              </a:rPr>
              <a:t>bộ</a:t>
            </a:r>
            <a:r>
              <a:rPr lang="en-US" sz="4000" b="1" spc="91" dirty="0">
                <a:solidFill>
                  <a:srgbClr val="4B3B33"/>
                </a:solidFill>
                <a:latin typeface="+mj-lt"/>
              </a:rPr>
              <a:t>.</a:t>
            </a:r>
          </a:p>
        </p:txBody>
      </p:sp>
      <p:grpSp>
        <p:nvGrpSpPr>
          <p:cNvPr id="8" name="Group 7">
            <a:extLst>
              <a:ext uri="{FF2B5EF4-FFF2-40B4-BE49-F238E27FC236}">
                <a16:creationId xmlns:a16="http://schemas.microsoft.com/office/drawing/2014/main" id="{EBFE2049-BE8F-32B5-D5EA-24909C5B9FB9}"/>
              </a:ext>
            </a:extLst>
          </p:cNvPr>
          <p:cNvGrpSpPr/>
          <p:nvPr/>
        </p:nvGrpSpPr>
        <p:grpSpPr>
          <a:xfrm>
            <a:off x="1013915" y="1104900"/>
            <a:ext cx="15641578" cy="1172182"/>
            <a:chOff x="1703363" y="7176816"/>
            <a:chExt cx="15641578" cy="1172182"/>
          </a:xfrm>
        </p:grpSpPr>
        <p:sp>
          <p:nvSpPr>
            <p:cNvPr id="9" name="TextBox 19">
              <a:extLst>
                <a:ext uri="{FF2B5EF4-FFF2-40B4-BE49-F238E27FC236}">
                  <a16:creationId xmlns:a16="http://schemas.microsoft.com/office/drawing/2014/main" id="{8D0E4E5E-AF75-3DE5-8C05-2BA9E27BDE9D}"/>
                </a:ext>
              </a:extLst>
            </p:cNvPr>
            <p:cNvSpPr txBox="1"/>
            <p:nvPr/>
          </p:nvSpPr>
          <p:spPr>
            <a:xfrm>
              <a:off x="3565375" y="7390273"/>
              <a:ext cx="13779566" cy="716415"/>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dirty="0"/>
                <a:t>Liên </a:t>
              </a:r>
              <a:r>
                <a:rPr lang="en-US" dirty="0" err="1"/>
                <a:t>hệ</a:t>
              </a:r>
              <a:r>
                <a:rPr lang="en-US" dirty="0"/>
                <a:t> bản </a:t>
              </a:r>
              <a:r>
                <a:rPr lang="en-US" dirty="0" err="1"/>
                <a:t>thân</a:t>
              </a:r>
              <a:endParaRPr lang="en-US" dirty="0"/>
            </a:p>
          </p:txBody>
        </p:sp>
        <p:grpSp>
          <p:nvGrpSpPr>
            <p:cNvPr id="10" name="Group 9">
              <a:extLst>
                <a:ext uri="{FF2B5EF4-FFF2-40B4-BE49-F238E27FC236}">
                  <a16:creationId xmlns:a16="http://schemas.microsoft.com/office/drawing/2014/main" id="{0758EC9B-AF7B-80E6-ACE9-EB84D12BC66E}"/>
                </a:ext>
              </a:extLst>
            </p:cNvPr>
            <p:cNvGrpSpPr/>
            <p:nvPr/>
          </p:nvGrpSpPr>
          <p:grpSpPr>
            <a:xfrm>
              <a:off x="1703363" y="7176816"/>
              <a:ext cx="1172182" cy="1172182"/>
              <a:chOff x="1703363" y="5125768"/>
              <a:chExt cx="1172182" cy="1172182"/>
            </a:xfrm>
          </p:grpSpPr>
          <p:sp>
            <p:nvSpPr>
              <p:cNvPr id="11" name="Freeform 9">
                <a:extLst>
                  <a:ext uri="{FF2B5EF4-FFF2-40B4-BE49-F238E27FC236}">
                    <a16:creationId xmlns:a16="http://schemas.microsoft.com/office/drawing/2014/main" id="{60397A89-8AA4-A3A6-4484-2D782451869D}"/>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12" name="TextBox 10">
                <a:extLst>
                  <a:ext uri="{FF2B5EF4-FFF2-40B4-BE49-F238E27FC236}">
                    <a16:creationId xmlns:a16="http://schemas.microsoft.com/office/drawing/2014/main" id="{944D9FB4-0E1A-5DEB-7840-785FBC2298C1}"/>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c</a:t>
                </a:r>
              </a:p>
            </p:txBody>
          </p:sp>
        </p:grpSp>
      </p:grpSp>
      <p:grpSp>
        <p:nvGrpSpPr>
          <p:cNvPr id="2" name="Group 1">
            <a:extLst>
              <a:ext uri="{FF2B5EF4-FFF2-40B4-BE49-F238E27FC236}">
                <a16:creationId xmlns:a16="http://schemas.microsoft.com/office/drawing/2014/main" id="{7B7CC07D-989E-BA17-84B4-76DDE1D1EA84}"/>
              </a:ext>
            </a:extLst>
          </p:cNvPr>
          <p:cNvGrpSpPr/>
          <p:nvPr/>
        </p:nvGrpSpPr>
        <p:grpSpPr>
          <a:xfrm>
            <a:off x="989346" y="-1558843"/>
            <a:ext cx="15606409" cy="1459502"/>
            <a:chOff x="1703363" y="4984149"/>
            <a:chExt cx="15606409" cy="1459502"/>
          </a:xfrm>
        </p:grpSpPr>
        <p:grpSp>
          <p:nvGrpSpPr>
            <p:cNvPr id="3" name="Group 2">
              <a:extLst>
                <a:ext uri="{FF2B5EF4-FFF2-40B4-BE49-F238E27FC236}">
                  <a16:creationId xmlns:a16="http://schemas.microsoft.com/office/drawing/2014/main" id="{F811FD40-97F4-E12C-A82F-0FBE283EA1DD}"/>
                </a:ext>
              </a:extLst>
            </p:cNvPr>
            <p:cNvGrpSpPr/>
            <p:nvPr/>
          </p:nvGrpSpPr>
          <p:grpSpPr>
            <a:xfrm>
              <a:off x="1703363" y="5125768"/>
              <a:ext cx="1172182" cy="1172182"/>
              <a:chOff x="1703363" y="5125768"/>
              <a:chExt cx="1172182" cy="1172182"/>
            </a:xfrm>
          </p:grpSpPr>
          <p:sp>
            <p:nvSpPr>
              <p:cNvPr id="5" name="Freeform 9">
                <a:extLst>
                  <a:ext uri="{FF2B5EF4-FFF2-40B4-BE49-F238E27FC236}">
                    <a16:creationId xmlns:a16="http://schemas.microsoft.com/office/drawing/2014/main" id="{0548B240-309F-492E-3C36-B06DAB90BAF3}"/>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6" name="TextBox 10">
                <a:extLst>
                  <a:ext uri="{FF2B5EF4-FFF2-40B4-BE49-F238E27FC236}">
                    <a16:creationId xmlns:a16="http://schemas.microsoft.com/office/drawing/2014/main" id="{9C80D56C-5256-696F-4264-9BF1FF9D03CB}"/>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4" name="TextBox 19">
              <a:extLst>
                <a:ext uri="{FF2B5EF4-FFF2-40B4-BE49-F238E27FC236}">
                  <a16:creationId xmlns:a16="http://schemas.microsoft.com/office/drawing/2014/main" id="{BD9C1F6B-17B1-E33E-172C-5765F2C9208D}"/>
                </a:ext>
              </a:extLst>
            </p:cNvPr>
            <p:cNvSpPr txBox="1"/>
            <p:nvPr/>
          </p:nvSpPr>
          <p:spPr>
            <a:xfrm>
              <a:off x="3530206" y="4984149"/>
              <a:ext cx="13779566" cy="1459502"/>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dirty="0" err="1"/>
                <a:t>Đại</a:t>
              </a:r>
              <a:r>
                <a:rPr lang="en-US" dirty="0"/>
                <a:t> </a:t>
              </a:r>
              <a:r>
                <a:rPr lang="en-US" dirty="0" err="1"/>
                <a:t>đoàn</a:t>
              </a:r>
              <a:r>
                <a:rPr lang="en-US" dirty="0"/>
                <a:t> </a:t>
              </a:r>
              <a:r>
                <a:rPr lang="en-US" dirty="0" err="1"/>
                <a:t>kết</a:t>
              </a:r>
              <a:r>
                <a:rPr lang="en-US" dirty="0"/>
                <a:t> </a:t>
              </a:r>
              <a:r>
                <a:rPr lang="en-US" dirty="0" err="1"/>
                <a:t>dân</a:t>
              </a:r>
              <a:r>
                <a:rPr lang="en-US" dirty="0"/>
                <a:t> </a:t>
              </a:r>
              <a:r>
                <a:rPr lang="en-US" dirty="0" err="1"/>
                <a:t>tộc</a:t>
              </a:r>
              <a:r>
                <a:rPr lang="en-US" dirty="0"/>
                <a:t> là </a:t>
              </a:r>
              <a:r>
                <a:rPr lang="en-US" dirty="0" err="1"/>
                <a:t>mục</a:t>
              </a:r>
              <a:r>
                <a:rPr lang="en-US" dirty="0"/>
                <a:t> </a:t>
              </a:r>
              <a:r>
                <a:rPr lang="en-US" dirty="0" err="1"/>
                <a:t>tiêu</a:t>
              </a:r>
              <a:r>
                <a:rPr lang="en-US" dirty="0"/>
                <a:t>, </a:t>
              </a:r>
              <a:r>
                <a:rPr lang="en-US" dirty="0" err="1"/>
                <a:t>nhiệm</a:t>
              </a:r>
              <a:r>
                <a:rPr lang="en-US" dirty="0"/>
                <a:t> </a:t>
              </a:r>
              <a:r>
                <a:rPr lang="en-US" dirty="0" err="1"/>
                <a:t>vụ</a:t>
              </a:r>
              <a:r>
                <a:rPr lang="en-US" dirty="0"/>
                <a:t> </a:t>
              </a:r>
              <a:r>
                <a:rPr lang="en-US" dirty="0" err="1"/>
                <a:t>hàng</a:t>
              </a:r>
              <a:r>
                <a:rPr lang="en-US" dirty="0"/>
                <a:t> </a:t>
              </a:r>
              <a:r>
                <a:rPr lang="en-US" dirty="0" err="1"/>
                <a:t>đầu</a:t>
              </a:r>
              <a:r>
                <a:rPr lang="en-US" dirty="0"/>
                <a:t> của </a:t>
              </a:r>
              <a:r>
                <a:rPr lang="en-US" dirty="0" err="1"/>
                <a:t>Đảng</a:t>
              </a:r>
              <a:r>
                <a:rPr lang="en-US" dirty="0"/>
                <a:t>, của </a:t>
              </a:r>
              <a:r>
                <a:rPr lang="en-US" dirty="0" err="1"/>
                <a:t>dân</a:t>
              </a:r>
              <a:r>
                <a:rPr lang="en-US" dirty="0"/>
                <a:t> </a:t>
              </a:r>
              <a:r>
                <a:rPr lang="en-US" dirty="0" err="1"/>
                <a:t>tộc</a:t>
              </a:r>
              <a:endParaRPr lang="en-US" dirty="0"/>
            </a:p>
          </p:txBody>
        </p:sp>
      </p:grpSp>
      <p:sp>
        <p:nvSpPr>
          <p:cNvPr id="13" name="!!Freeform 3">
            <a:extLst>
              <a:ext uri="{FF2B5EF4-FFF2-40B4-BE49-F238E27FC236}">
                <a16:creationId xmlns:a16="http://schemas.microsoft.com/office/drawing/2014/main" id="{242891DE-D5B1-3C79-A505-5012CA990008}"/>
              </a:ext>
            </a:extLst>
          </p:cNvPr>
          <p:cNvSpPr/>
          <p:nvPr/>
        </p:nvSpPr>
        <p:spPr>
          <a:xfrm>
            <a:off x="-1529476" y="-3595321"/>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3"/>
            <a:stretch>
              <a:fillRect b="-279069"/>
            </a:stretch>
          </a:blipFill>
          <a:effectLst>
            <a:outerShdw blurRad="63500" sx="102000" sy="102000" algn="ctr" rotWithShape="0">
              <a:prstClr val="black">
                <a:alpha val="40000"/>
              </a:prstClr>
            </a:outerShdw>
          </a:effectLst>
        </p:spPr>
        <p:txBody>
          <a:bodyPr/>
          <a:lstStyle/>
          <a:p>
            <a:endParaRPr lang="en-US"/>
          </a:p>
        </p:txBody>
      </p:sp>
      <p:sp>
        <p:nvSpPr>
          <p:cNvPr id="14" name="!!Freeform 5">
            <a:extLst>
              <a:ext uri="{FF2B5EF4-FFF2-40B4-BE49-F238E27FC236}">
                <a16:creationId xmlns:a16="http://schemas.microsoft.com/office/drawing/2014/main" id="{AF34D195-666E-3C9F-90AC-3357DA14AC21}"/>
              </a:ext>
            </a:extLst>
          </p:cNvPr>
          <p:cNvSpPr/>
          <p:nvPr/>
        </p:nvSpPr>
        <p:spPr>
          <a:xfrm rot="10800000">
            <a:off x="-1529476" y="10336950"/>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3"/>
            <a:stretch>
              <a:fillRect b="-279069"/>
            </a:stretch>
          </a:blipFill>
          <a:effectLst>
            <a:outerShdw blurRad="63500" sx="102000" sy="102000" algn="ctr" rotWithShape="0">
              <a:prstClr val="black">
                <a:alpha val="40000"/>
              </a:prstClr>
            </a:outerShdw>
          </a:effectLst>
        </p:spPr>
        <p:txBody>
          <a:bodyPr/>
          <a:lstStyle/>
          <a:p>
            <a:endParaRPr lang="en-US"/>
          </a:p>
        </p:txBody>
      </p:sp>
      <p:sp>
        <p:nvSpPr>
          <p:cNvPr id="15" name="TextBox 4">
            <a:extLst>
              <a:ext uri="{FF2B5EF4-FFF2-40B4-BE49-F238E27FC236}">
                <a16:creationId xmlns:a16="http://schemas.microsoft.com/office/drawing/2014/main" id="{1E8C3E48-FAC6-2F0F-6712-0F4F9E22BECB}"/>
              </a:ext>
            </a:extLst>
          </p:cNvPr>
          <p:cNvSpPr txBox="1"/>
          <p:nvPr/>
        </p:nvSpPr>
        <p:spPr>
          <a:xfrm>
            <a:off x="1732682" y="-6566444"/>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a:spLocks noGrp="1" noRot="1" noMove="1" noResize="1" noEditPoints="1" noAdjustHandles="1" noChangeArrowheads="1" noChangeShapeType="1"/>
          </p:cNvSpPr>
          <p:nvPr/>
        </p:nvSpPr>
        <p:spPr>
          <a:xfrm>
            <a:off x="-1529476" y="-664584"/>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sp>
        <p:nvSpPr>
          <p:cNvPr id="4" name="TextBox 4"/>
          <p:cNvSpPr txBox="1"/>
          <p:nvPr/>
        </p:nvSpPr>
        <p:spPr>
          <a:xfrm>
            <a:off x="1732682" y="926381"/>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
        <p:nvSpPr>
          <p:cNvPr id="5" name="!!Freeform 5"/>
          <p:cNvSpPr>
            <a:spLocks noGrp="1" noRot="1" noMove="1" noResize="1" noEditPoints="1" noAdjustHandles="1" noChangeArrowheads="1" noChangeShapeType="1"/>
          </p:cNvSpPr>
          <p:nvPr/>
        </p:nvSpPr>
        <p:spPr>
          <a:xfrm rot="-10800000">
            <a:off x="-1529476" y="8335940"/>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grpSp>
        <p:nvGrpSpPr>
          <p:cNvPr id="1045" name="Group 1044">
            <a:extLst>
              <a:ext uri="{FF2B5EF4-FFF2-40B4-BE49-F238E27FC236}">
                <a16:creationId xmlns:a16="http://schemas.microsoft.com/office/drawing/2014/main" id="{55B170E7-E999-C83E-D3D8-0C7331B8EBC4}"/>
              </a:ext>
            </a:extLst>
          </p:cNvPr>
          <p:cNvGrpSpPr/>
          <p:nvPr/>
        </p:nvGrpSpPr>
        <p:grpSpPr>
          <a:xfrm>
            <a:off x="2362200" y="2356677"/>
            <a:ext cx="14883705" cy="1295812"/>
            <a:chOff x="2057400" y="2356677"/>
            <a:chExt cx="14883705" cy="1295812"/>
          </a:xfrm>
        </p:grpSpPr>
        <p:grpSp>
          <p:nvGrpSpPr>
            <p:cNvPr id="6" name="Group 6"/>
            <p:cNvGrpSpPr/>
            <p:nvPr/>
          </p:nvGrpSpPr>
          <p:grpSpPr>
            <a:xfrm>
              <a:off x="2057400" y="2356677"/>
              <a:ext cx="1172182" cy="1295812"/>
              <a:chOff x="0" y="-85726"/>
              <a:chExt cx="812800" cy="898526"/>
            </a:xfrm>
          </p:grpSpPr>
          <p:sp>
            <p:nvSpPr>
              <p:cNvPr id="7" name="Freeform 7"/>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a:effectLst>
                <a:outerShdw blurRad="63500" sx="102000" sy="102000" algn="ctr" rotWithShape="0">
                  <a:prstClr val="black">
                    <a:alpha val="40000"/>
                  </a:prstClr>
                </a:outerShdw>
              </a:effectLst>
            </p:spPr>
            <p:txBody>
              <a:bodyPr/>
              <a:lstStyle/>
              <a:p>
                <a:endParaRPr lang="en-US"/>
              </a:p>
            </p:txBody>
          </p:sp>
          <p:sp>
            <p:nvSpPr>
              <p:cNvPr id="8" name="TextBox 8"/>
              <p:cNvSpPr txBox="1"/>
              <p:nvPr/>
            </p:nvSpPr>
            <p:spPr>
              <a:xfrm>
                <a:off x="0" y="-85726"/>
                <a:ext cx="812800" cy="898525"/>
              </a:xfrm>
              <a:prstGeom prst="rect">
                <a:avLst/>
              </a:prstGeom>
              <a:effectLst/>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01</a:t>
                </a:r>
              </a:p>
            </p:txBody>
          </p:sp>
        </p:grpSp>
        <p:sp>
          <p:nvSpPr>
            <p:cNvPr id="18" name="TextBox 18"/>
            <p:cNvSpPr txBox="1"/>
            <p:nvPr/>
          </p:nvSpPr>
          <p:spPr>
            <a:xfrm>
              <a:off x="3810000" y="2693764"/>
              <a:ext cx="13131105" cy="712375"/>
            </a:xfrm>
            <a:prstGeom prst="rect">
              <a:avLst/>
            </a:prstGeom>
          </p:spPr>
          <p:txBody>
            <a:bodyPr lIns="0" tIns="0" rIns="0" bIns="0" rtlCol="0" anchor="t">
              <a:spAutoFit/>
            </a:bodyPr>
            <a:lstStyle/>
            <a:p>
              <a:pPr>
                <a:lnSpc>
                  <a:spcPts val="6160"/>
                </a:lnSpc>
                <a:spcBef>
                  <a:spcPct val="0"/>
                </a:spcBef>
              </a:pPr>
              <a:r>
                <a:rPr lang="en-US" sz="3600" b="1" spc="110" dirty="0">
                  <a:solidFill>
                    <a:srgbClr val="4B3B33"/>
                  </a:solidFill>
                  <a:effectLst>
                    <a:outerShdw blurRad="38100" dist="38100" dir="2700000" algn="tl">
                      <a:srgbClr val="000000">
                        <a:alpha val="43137"/>
                      </a:srgbClr>
                    </a:outerShdw>
                  </a:effectLst>
                  <a:latin typeface="Be Vietnam Pro" pitchFamily="2" charset="0"/>
                </a:rPr>
                <a:t>Vai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trò</a:t>
              </a:r>
              <a:r>
                <a:rPr lang="en-US" sz="3600" b="1" spc="110" dirty="0">
                  <a:solidFill>
                    <a:srgbClr val="4B3B33"/>
                  </a:solidFill>
                  <a:effectLst>
                    <a:outerShdw blurRad="38100" dist="38100" dir="2700000" algn="tl">
                      <a:srgbClr val="000000">
                        <a:alpha val="43137"/>
                      </a:srgbClr>
                    </a:outerShdw>
                  </a:effectLst>
                  <a:latin typeface="Be Vietnam Pro" pitchFamily="2" charset="0"/>
                </a:rPr>
                <a:t> của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đại</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đoàn</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kết</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dân</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tộc</a:t>
              </a:r>
              <a:endParaRPr lang="en-US" sz="3600" b="1" spc="110" dirty="0">
                <a:solidFill>
                  <a:srgbClr val="4B3B33"/>
                </a:solidFill>
                <a:effectLst>
                  <a:outerShdw blurRad="38100" dist="38100" dir="2700000" algn="tl">
                    <a:srgbClr val="000000">
                      <a:alpha val="43137"/>
                    </a:srgbClr>
                  </a:outerShdw>
                </a:effectLst>
                <a:latin typeface="Be Vietnam Pro" pitchFamily="2" charset="0"/>
              </a:endParaRPr>
            </a:p>
          </p:txBody>
        </p:sp>
      </p:grpSp>
      <p:grpSp>
        <p:nvGrpSpPr>
          <p:cNvPr id="1046" name="Group 1045">
            <a:extLst>
              <a:ext uri="{FF2B5EF4-FFF2-40B4-BE49-F238E27FC236}">
                <a16:creationId xmlns:a16="http://schemas.microsoft.com/office/drawing/2014/main" id="{BD730B08-1DF6-A7FA-CCCE-D4F335CEB0C4}"/>
              </a:ext>
            </a:extLst>
          </p:cNvPr>
          <p:cNvGrpSpPr/>
          <p:nvPr/>
        </p:nvGrpSpPr>
        <p:grpSpPr>
          <a:xfrm>
            <a:off x="2362200" y="4335726"/>
            <a:ext cx="10694045" cy="1172182"/>
            <a:chOff x="2057400" y="4335726"/>
            <a:chExt cx="10694045" cy="1172182"/>
          </a:xfrm>
        </p:grpSpPr>
        <p:grpSp>
          <p:nvGrpSpPr>
            <p:cNvPr id="9" name="Group 9"/>
            <p:cNvGrpSpPr/>
            <p:nvPr/>
          </p:nvGrpSpPr>
          <p:grpSpPr>
            <a:xfrm>
              <a:off x="2057400" y="4335726"/>
              <a:ext cx="1172182" cy="1172182"/>
              <a:chOff x="0" y="0"/>
              <a:chExt cx="812800" cy="812800"/>
            </a:xfrm>
          </p:grpSpPr>
          <p:sp>
            <p:nvSpPr>
              <p:cNvPr id="10" name="Freeform 10"/>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1" name="TextBox 11"/>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02</a:t>
                </a:r>
              </a:p>
            </p:txBody>
          </p:sp>
        </p:grpSp>
        <p:sp>
          <p:nvSpPr>
            <p:cNvPr id="19" name="TextBox 19"/>
            <p:cNvSpPr txBox="1"/>
            <p:nvPr/>
          </p:nvSpPr>
          <p:spPr>
            <a:xfrm>
              <a:off x="3810000" y="4550465"/>
              <a:ext cx="8941445"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Nội</a:t>
              </a:r>
              <a:r>
                <a:rPr lang="en-US" sz="3600" dirty="0">
                  <a:effectLst>
                    <a:outerShdw blurRad="38100" dist="38100" dir="2700000" algn="tl">
                      <a:srgbClr val="000000">
                        <a:alpha val="43137"/>
                      </a:srgbClr>
                    </a:outerShdw>
                  </a:effectLst>
                  <a:latin typeface="Be Vietnam Pro" pitchFamily="2" charset="0"/>
                </a:rPr>
                <a:t> dung của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1047" name="Group 1046">
            <a:extLst>
              <a:ext uri="{FF2B5EF4-FFF2-40B4-BE49-F238E27FC236}">
                <a16:creationId xmlns:a16="http://schemas.microsoft.com/office/drawing/2014/main" id="{6C37C88B-3447-09AB-DB3A-436484D27AE3}"/>
              </a:ext>
            </a:extLst>
          </p:cNvPr>
          <p:cNvGrpSpPr/>
          <p:nvPr/>
        </p:nvGrpSpPr>
        <p:grpSpPr>
          <a:xfrm>
            <a:off x="2362200" y="6191145"/>
            <a:ext cx="13140928" cy="1172182"/>
            <a:chOff x="2057400" y="6191145"/>
            <a:chExt cx="13140928" cy="1172182"/>
          </a:xfrm>
        </p:grpSpPr>
        <p:grpSp>
          <p:nvGrpSpPr>
            <p:cNvPr id="12" name="Group 12"/>
            <p:cNvGrpSpPr/>
            <p:nvPr/>
          </p:nvGrpSpPr>
          <p:grpSpPr>
            <a:xfrm>
              <a:off x="2057400" y="6191145"/>
              <a:ext cx="1172182" cy="1172182"/>
              <a:chOff x="0" y="0"/>
              <a:chExt cx="812800" cy="812800"/>
            </a:xfrm>
          </p:grpSpPr>
          <p:sp>
            <p:nvSpPr>
              <p:cNvPr id="13" name="Freeform 13"/>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4" name="TextBox 14"/>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03</a:t>
                </a:r>
              </a:p>
            </p:txBody>
          </p:sp>
        </p:grpSp>
        <p:sp>
          <p:nvSpPr>
            <p:cNvPr id="20" name="TextBox 20"/>
            <p:cNvSpPr txBox="1"/>
            <p:nvPr/>
          </p:nvSpPr>
          <p:spPr>
            <a:xfrm>
              <a:off x="3810000" y="6399729"/>
              <a:ext cx="11388328"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Hình</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tổ</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chức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khối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1048" name="Group 1047">
            <a:extLst>
              <a:ext uri="{FF2B5EF4-FFF2-40B4-BE49-F238E27FC236}">
                <a16:creationId xmlns:a16="http://schemas.microsoft.com/office/drawing/2014/main" id="{4A0C2D62-C299-45E8-4366-95A31E055A53}"/>
              </a:ext>
            </a:extLst>
          </p:cNvPr>
          <p:cNvGrpSpPr/>
          <p:nvPr/>
        </p:nvGrpSpPr>
        <p:grpSpPr>
          <a:xfrm>
            <a:off x="2362200" y="8046565"/>
            <a:ext cx="14774679" cy="1172182"/>
            <a:chOff x="2057400" y="8046565"/>
            <a:chExt cx="14774679" cy="1172182"/>
          </a:xfrm>
        </p:grpSpPr>
        <p:grpSp>
          <p:nvGrpSpPr>
            <p:cNvPr id="15" name="Group 15"/>
            <p:cNvGrpSpPr/>
            <p:nvPr/>
          </p:nvGrpSpPr>
          <p:grpSpPr>
            <a:xfrm>
              <a:off x="2057400" y="8046565"/>
              <a:ext cx="1172182" cy="1172182"/>
              <a:chOff x="0" y="0"/>
              <a:chExt cx="812800" cy="812800"/>
            </a:xfrm>
          </p:grpSpPr>
          <p:sp>
            <p:nvSpPr>
              <p:cNvPr id="16" name="Freeform 16"/>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7" name="TextBox 17"/>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04</a:t>
                </a:r>
              </a:p>
            </p:txBody>
          </p:sp>
        </p:grpSp>
        <p:sp>
          <p:nvSpPr>
            <p:cNvPr id="21" name="TextBox 21"/>
            <p:cNvSpPr txBox="1"/>
            <p:nvPr/>
          </p:nvSpPr>
          <p:spPr>
            <a:xfrm>
              <a:off x="3810000" y="8255149"/>
              <a:ext cx="13022079" cy="725263"/>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Vận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dụng</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2" name="Group 1">
            <a:extLst>
              <a:ext uri="{FF2B5EF4-FFF2-40B4-BE49-F238E27FC236}">
                <a16:creationId xmlns:a16="http://schemas.microsoft.com/office/drawing/2014/main" id="{F3F10C1A-148C-B81A-7E27-8271CF618CA8}"/>
              </a:ext>
            </a:extLst>
          </p:cNvPr>
          <p:cNvGrpSpPr/>
          <p:nvPr/>
        </p:nvGrpSpPr>
        <p:grpSpPr>
          <a:xfrm>
            <a:off x="1013915" y="-1748586"/>
            <a:ext cx="15641578" cy="1172182"/>
            <a:chOff x="1703363" y="7176816"/>
            <a:chExt cx="15641578" cy="1172182"/>
          </a:xfrm>
        </p:grpSpPr>
        <p:sp>
          <p:nvSpPr>
            <p:cNvPr id="22" name="TextBox 19">
              <a:extLst>
                <a:ext uri="{FF2B5EF4-FFF2-40B4-BE49-F238E27FC236}">
                  <a16:creationId xmlns:a16="http://schemas.microsoft.com/office/drawing/2014/main" id="{19E541F8-A0B7-3BBC-F96A-207F734FB6BA}"/>
                </a:ext>
              </a:extLst>
            </p:cNvPr>
            <p:cNvSpPr txBox="1"/>
            <p:nvPr/>
          </p:nvSpPr>
          <p:spPr>
            <a:xfrm>
              <a:off x="3565375" y="7390273"/>
              <a:ext cx="13779566" cy="716415"/>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dirty="0"/>
                <a:t>Liên </a:t>
              </a:r>
              <a:r>
                <a:rPr lang="en-US" dirty="0" err="1"/>
                <a:t>hệ</a:t>
              </a:r>
              <a:r>
                <a:rPr lang="en-US" dirty="0"/>
                <a:t> bản </a:t>
              </a:r>
              <a:r>
                <a:rPr lang="en-US" dirty="0" err="1"/>
                <a:t>thân</a:t>
              </a:r>
              <a:endParaRPr lang="en-US" dirty="0"/>
            </a:p>
          </p:txBody>
        </p:sp>
        <p:grpSp>
          <p:nvGrpSpPr>
            <p:cNvPr id="23" name="Group 22">
              <a:extLst>
                <a:ext uri="{FF2B5EF4-FFF2-40B4-BE49-F238E27FC236}">
                  <a16:creationId xmlns:a16="http://schemas.microsoft.com/office/drawing/2014/main" id="{E2C5EB94-EEA0-C5E2-CC7C-0003E3C5CA36}"/>
                </a:ext>
              </a:extLst>
            </p:cNvPr>
            <p:cNvGrpSpPr/>
            <p:nvPr/>
          </p:nvGrpSpPr>
          <p:grpSpPr>
            <a:xfrm>
              <a:off x="1703363" y="7176816"/>
              <a:ext cx="1172182" cy="1172182"/>
              <a:chOff x="1703363" y="5125768"/>
              <a:chExt cx="1172182" cy="1172182"/>
            </a:xfrm>
          </p:grpSpPr>
          <p:sp>
            <p:nvSpPr>
              <p:cNvPr id="24" name="Freeform 9">
                <a:extLst>
                  <a:ext uri="{FF2B5EF4-FFF2-40B4-BE49-F238E27FC236}">
                    <a16:creationId xmlns:a16="http://schemas.microsoft.com/office/drawing/2014/main" id="{31CF555D-793E-3F14-03E6-30D3F48F35C0}"/>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25" name="TextBox 10">
                <a:extLst>
                  <a:ext uri="{FF2B5EF4-FFF2-40B4-BE49-F238E27FC236}">
                    <a16:creationId xmlns:a16="http://schemas.microsoft.com/office/drawing/2014/main" id="{8A916191-4828-F04A-5106-F67A5A1D5357}"/>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c</a:t>
                </a:r>
              </a:p>
            </p:txBody>
          </p:sp>
        </p:grpSp>
      </p:grpSp>
    </p:spTree>
    <p:extLst>
      <p:ext uri="{BB962C8B-B14F-4D97-AF65-F5344CB8AC3E}">
        <p14:creationId xmlns:p14="http://schemas.microsoft.com/office/powerpoint/2010/main" val="151948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a:spLocks noGrp="1" noRot="1" noMove="1" noResize="1" noEditPoints="1" noAdjustHandles="1" noChangeArrowheads="1" noChangeShapeType="1"/>
          </p:cNvSpPr>
          <p:nvPr/>
        </p:nvSpPr>
        <p:spPr>
          <a:xfrm>
            <a:off x="-1529476" y="-664584"/>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sp>
        <p:nvSpPr>
          <p:cNvPr id="4" name="TextBox 4"/>
          <p:cNvSpPr txBox="1"/>
          <p:nvPr/>
        </p:nvSpPr>
        <p:spPr>
          <a:xfrm>
            <a:off x="1732682" y="926381"/>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
        <p:nvSpPr>
          <p:cNvPr id="5" name="!!Freeform 5"/>
          <p:cNvSpPr>
            <a:spLocks noGrp="1" noRot="1" noMove="1" noResize="1" noEditPoints="1" noAdjustHandles="1" noChangeArrowheads="1" noChangeShapeType="1"/>
          </p:cNvSpPr>
          <p:nvPr/>
        </p:nvSpPr>
        <p:spPr>
          <a:xfrm rot="-10800000">
            <a:off x="-1529476" y="8335940"/>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grpSp>
        <p:nvGrpSpPr>
          <p:cNvPr id="1046" name="Group 1045">
            <a:extLst>
              <a:ext uri="{FF2B5EF4-FFF2-40B4-BE49-F238E27FC236}">
                <a16:creationId xmlns:a16="http://schemas.microsoft.com/office/drawing/2014/main" id="{BD730B08-1DF6-A7FA-CCCE-D4F335CEB0C4}"/>
              </a:ext>
            </a:extLst>
          </p:cNvPr>
          <p:cNvGrpSpPr/>
          <p:nvPr/>
        </p:nvGrpSpPr>
        <p:grpSpPr>
          <a:xfrm>
            <a:off x="2362200" y="2779852"/>
            <a:ext cx="10694045" cy="1172182"/>
            <a:chOff x="2057400" y="4335726"/>
            <a:chExt cx="10694045" cy="1172182"/>
          </a:xfrm>
        </p:grpSpPr>
        <p:grpSp>
          <p:nvGrpSpPr>
            <p:cNvPr id="9" name="Group 9"/>
            <p:cNvGrpSpPr/>
            <p:nvPr/>
          </p:nvGrpSpPr>
          <p:grpSpPr>
            <a:xfrm>
              <a:off x="2057400" y="4335726"/>
              <a:ext cx="1172182" cy="1172182"/>
              <a:chOff x="0" y="0"/>
              <a:chExt cx="812800" cy="812800"/>
            </a:xfrm>
          </p:grpSpPr>
          <p:sp>
            <p:nvSpPr>
              <p:cNvPr id="10" name="Freeform 10"/>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1" name="TextBox 11"/>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02</a:t>
                </a:r>
              </a:p>
            </p:txBody>
          </p:sp>
        </p:grpSp>
        <p:sp>
          <p:nvSpPr>
            <p:cNvPr id="19" name="TextBox 19"/>
            <p:cNvSpPr txBox="1"/>
            <p:nvPr/>
          </p:nvSpPr>
          <p:spPr>
            <a:xfrm>
              <a:off x="3810000" y="4550465"/>
              <a:ext cx="8941445"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Nội</a:t>
              </a:r>
              <a:r>
                <a:rPr lang="en-US" sz="3600" dirty="0">
                  <a:effectLst>
                    <a:outerShdw blurRad="38100" dist="38100" dir="2700000" algn="tl">
                      <a:srgbClr val="000000">
                        <a:alpha val="43137"/>
                      </a:srgbClr>
                    </a:outerShdw>
                  </a:effectLst>
                  <a:latin typeface="Be Vietnam Pro" pitchFamily="2" charset="0"/>
                </a:rPr>
                <a:t> dung của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1047" name="Group 1046">
            <a:extLst>
              <a:ext uri="{FF2B5EF4-FFF2-40B4-BE49-F238E27FC236}">
                <a16:creationId xmlns:a16="http://schemas.microsoft.com/office/drawing/2014/main" id="{6C37C88B-3447-09AB-DB3A-436484D27AE3}"/>
              </a:ext>
            </a:extLst>
          </p:cNvPr>
          <p:cNvGrpSpPr/>
          <p:nvPr/>
        </p:nvGrpSpPr>
        <p:grpSpPr>
          <a:xfrm>
            <a:off x="2362200" y="5096518"/>
            <a:ext cx="13140928" cy="1172182"/>
            <a:chOff x="2057400" y="6191145"/>
            <a:chExt cx="13140928" cy="1172182"/>
          </a:xfrm>
        </p:grpSpPr>
        <p:grpSp>
          <p:nvGrpSpPr>
            <p:cNvPr id="12" name="Group 12"/>
            <p:cNvGrpSpPr/>
            <p:nvPr/>
          </p:nvGrpSpPr>
          <p:grpSpPr>
            <a:xfrm>
              <a:off x="2057400" y="6191145"/>
              <a:ext cx="1172182" cy="1172182"/>
              <a:chOff x="0" y="0"/>
              <a:chExt cx="812800" cy="812800"/>
            </a:xfrm>
          </p:grpSpPr>
          <p:sp>
            <p:nvSpPr>
              <p:cNvPr id="13" name="Freeform 13"/>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4" name="TextBox 14"/>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03</a:t>
                </a:r>
              </a:p>
            </p:txBody>
          </p:sp>
        </p:grpSp>
        <p:sp>
          <p:nvSpPr>
            <p:cNvPr id="20" name="TextBox 20"/>
            <p:cNvSpPr txBox="1"/>
            <p:nvPr/>
          </p:nvSpPr>
          <p:spPr>
            <a:xfrm>
              <a:off x="3810000" y="6399729"/>
              <a:ext cx="11388328"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Hình</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tổ</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chức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khối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1048" name="Group 1047">
            <a:extLst>
              <a:ext uri="{FF2B5EF4-FFF2-40B4-BE49-F238E27FC236}">
                <a16:creationId xmlns:a16="http://schemas.microsoft.com/office/drawing/2014/main" id="{4A0C2D62-C299-45E8-4366-95A31E055A53}"/>
              </a:ext>
            </a:extLst>
          </p:cNvPr>
          <p:cNvGrpSpPr/>
          <p:nvPr/>
        </p:nvGrpSpPr>
        <p:grpSpPr>
          <a:xfrm>
            <a:off x="2362200" y="7398870"/>
            <a:ext cx="14774679" cy="1172182"/>
            <a:chOff x="2057400" y="8046565"/>
            <a:chExt cx="14774679" cy="1172182"/>
          </a:xfrm>
        </p:grpSpPr>
        <p:grpSp>
          <p:nvGrpSpPr>
            <p:cNvPr id="15" name="Group 15"/>
            <p:cNvGrpSpPr/>
            <p:nvPr/>
          </p:nvGrpSpPr>
          <p:grpSpPr>
            <a:xfrm>
              <a:off x="2057400" y="8046565"/>
              <a:ext cx="1172182" cy="1172182"/>
              <a:chOff x="0" y="0"/>
              <a:chExt cx="812800" cy="812800"/>
            </a:xfrm>
          </p:grpSpPr>
          <p:sp>
            <p:nvSpPr>
              <p:cNvPr id="16" name="Freeform 16"/>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7" name="TextBox 17"/>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04</a:t>
                </a:r>
              </a:p>
            </p:txBody>
          </p:sp>
        </p:grpSp>
        <p:sp>
          <p:nvSpPr>
            <p:cNvPr id="21" name="TextBox 21"/>
            <p:cNvSpPr txBox="1"/>
            <p:nvPr/>
          </p:nvSpPr>
          <p:spPr>
            <a:xfrm>
              <a:off x="3810000" y="8255149"/>
              <a:ext cx="13022079" cy="725263"/>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Vận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dụng</a:t>
              </a:r>
              <a:endParaRPr lang="en-US" sz="3600" dirty="0">
                <a:effectLst>
                  <a:outerShdw blurRad="38100" dist="38100" dir="2700000" algn="tl">
                    <a:srgbClr val="000000">
                      <a:alpha val="43137"/>
                    </a:srgbClr>
                  </a:outerShdw>
                </a:effectLst>
                <a:latin typeface="Be Vietnam Pro" pitchFamily="2" charset="0"/>
              </a:endParaRPr>
            </a:p>
          </p:txBody>
        </p:sp>
      </p:grpSp>
    </p:spTree>
    <p:extLst>
      <p:ext uri="{BB962C8B-B14F-4D97-AF65-F5344CB8AC3E}">
        <p14:creationId xmlns:p14="http://schemas.microsoft.com/office/powerpoint/2010/main" val="282999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29476" y="-2797341"/>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sp>
        <p:nvSpPr>
          <p:cNvPr id="17" name="Freeform 17"/>
          <p:cNvSpPr/>
          <p:nvPr/>
        </p:nvSpPr>
        <p:spPr>
          <a:xfrm>
            <a:off x="11055616" y="5981700"/>
            <a:ext cx="6241728" cy="3894838"/>
          </a:xfrm>
          <a:custGeom>
            <a:avLst/>
            <a:gdLst/>
            <a:ahLst/>
            <a:cxnLst/>
            <a:rect l="l" t="t" r="r" b="b"/>
            <a:pathLst>
              <a:path w="6241728" h="3894838">
                <a:moveTo>
                  <a:pt x="0" y="0"/>
                </a:moveTo>
                <a:lnTo>
                  <a:pt x="6241728" y="0"/>
                </a:lnTo>
                <a:lnTo>
                  <a:pt x="6241728" y="3894839"/>
                </a:lnTo>
                <a:lnTo>
                  <a:pt x="0" y="3894839"/>
                </a:lnTo>
                <a:lnTo>
                  <a:pt x="0" y="0"/>
                </a:lnTo>
                <a:close/>
              </a:path>
            </a:pathLst>
          </a:custGeom>
          <a:blipFill>
            <a:blip r:embed="rId3"/>
            <a:stretch>
              <a:fillRect/>
            </a:stretch>
          </a:blipFill>
          <a:effectLst>
            <a:outerShdw blurRad="63500" sx="102000" sy="102000" algn="ctr" rotWithShape="0">
              <a:prstClr val="black">
                <a:alpha val="40000"/>
              </a:prstClr>
            </a:outerShdw>
          </a:effectLst>
        </p:spPr>
        <p:txBody>
          <a:bodyPr/>
          <a:lstStyle/>
          <a:p>
            <a:endParaRPr lang="en-US"/>
          </a:p>
        </p:txBody>
      </p:sp>
      <p:grpSp>
        <p:nvGrpSpPr>
          <p:cNvPr id="22" name="Group 21">
            <a:extLst>
              <a:ext uri="{FF2B5EF4-FFF2-40B4-BE49-F238E27FC236}">
                <a16:creationId xmlns:a16="http://schemas.microsoft.com/office/drawing/2014/main" id="{43AAE19F-D3E5-34F6-7B58-F8A8250DC674}"/>
              </a:ext>
            </a:extLst>
          </p:cNvPr>
          <p:cNvGrpSpPr/>
          <p:nvPr/>
        </p:nvGrpSpPr>
        <p:grpSpPr>
          <a:xfrm>
            <a:off x="914400" y="1030324"/>
            <a:ext cx="10694045" cy="1172182"/>
            <a:chOff x="2057400" y="4335726"/>
            <a:chExt cx="10694045" cy="1172182"/>
          </a:xfrm>
        </p:grpSpPr>
        <p:grpSp>
          <p:nvGrpSpPr>
            <p:cNvPr id="23" name="Group 9">
              <a:extLst>
                <a:ext uri="{FF2B5EF4-FFF2-40B4-BE49-F238E27FC236}">
                  <a16:creationId xmlns:a16="http://schemas.microsoft.com/office/drawing/2014/main" id="{4B238497-A097-BBBD-F89A-69C8513A0767}"/>
                </a:ext>
              </a:extLst>
            </p:cNvPr>
            <p:cNvGrpSpPr/>
            <p:nvPr/>
          </p:nvGrpSpPr>
          <p:grpSpPr>
            <a:xfrm>
              <a:off x="2057400" y="4335726"/>
              <a:ext cx="1172182" cy="1172182"/>
              <a:chOff x="0" y="0"/>
              <a:chExt cx="812800" cy="812800"/>
            </a:xfrm>
          </p:grpSpPr>
          <p:sp>
            <p:nvSpPr>
              <p:cNvPr id="25" name="Freeform 10">
                <a:extLst>
                  <a:ext uri="{FF2B5EF4-FFF2-40B4-BE49-F238E27FC236}">
                    <a16:creationId xmlns:a16="http://schemas.microsoft.com/office/drawing/2014/main" id="{9A8D30F1-A1CC-C3F4-FE6D-09C1C6B21EB2}"/>
                  </a:ext>
                </a:extLst>
              </p:cNvPr>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26" name="TextBox 11">
                <a:extLst>
                  <a:ext uri="{FF2B5EF4-FFF2-40B4-BE49-F238E27FC236}">
                    <a16:creationId xmlns:a16="http://schemas.microsoft.com/office/drawing/2014/main" id="{B7F18F3B-4033-B1D3-C050-CC15D36C4BD3}"/>
                  </a:ext>
                </a:extLst>
              </p:cNvPr>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02</a:t>
                </a:r>
              </a:p>
            </p:txBody>
          </p:sp>
        </p:grpSp>
        <p:sp>
          <p:nvSpPr>
            <p:cNvPr id="24" name="TextBox 19">
              <a:extLst>
                <a:ext uri="{FF2B5EF4-FFF2-40B4-BE49-F238E27FC236}">
                  <a16:creationId xmlns:a16="http://schemas.microsoft.com/office/drawing/2014/main" id="{AC690520-AD01-3A41-D29A-2FD322E374B3}"/>
                </a:ext>
              </a:extLst>
            </p:cNvPr>
            <p:cNvSpPr txBox="1"/>
            <p:nvPr/>
          </p:nvSpPr>
          <p:spPr>
            <a:xfrm>
              <a:off x="3810000" y="4550465"/>
              <a:ext cx="8941445"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Nội</a:t>
              </a:r>
              <a:r>
                <a:rPr lang="en-US" sz="3600" dirty="0">
                  <a:effectLst>
                    <a:outerShdw blurRad="38100" dist="38100" dir="2700000" algn="tl">
                      <a:srgbClr val="000000">
                        <a:alpha val="43137"/>
                      </a:srgbClr>
                    </a:outerShdw>
                  </a:effectLst>
                  <a:latin typeface="Be Vietnam Pro" pitchFamily="2" charset="0"/>
                </a:rPr>
                <a:t> dung của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27" name="Group 26">
            <a:extLst>
              <a:ext uri="{FF2B5EF4-FFF2-40B4-BE49-F238E27FC236}">
                <a16:creationId xmlns:a16="http://schemas.microsoft.com/office/drawing/2014/main" id="{D7152DE4-C58B-46F1-66FB-E0799C4F2CC7}"/>
              </a:ext>
            </a:extLst>
          </p:cNvPr>
          <p:cNvGrpSpPr/>
          <p:nvPr/>
        </p:nvGrpSpPr>
        <p:grpSpPr>
          <a:xfrm>
            <a:off x="1709095" y="3038965"/>
            <a:ext cx="15635846" cy="1172182"/>
            <a:chOff x="1709095" y="3038965"/>
            <a:chExt cx="15635846" cy="1172182"/>
          </a:xfrm>
        </p:grpSpPr>
        <p:grpSp>
          <p:nvGrpSpPr>
            <p:cNvPr id="28" name="Group 27">
              <a:extLst>
                <a:ext uri="{FF2B5EF4-FFF2-40B4-BE49-F238E27FC236}">
                  <a16:creationId xmlns:a16="http://schemas.microsoft.com/office/drawing/2014/main" id="{2CF80A2A-7AFB-9628-A15B-A28768905D8F}"/>
                </a:ext>
              </a:extLst>
            </p:cNvPr>
            <p:cNvGrpSpPr/>
            <p:nvPr/>
          </p:nvGrpSpPr>
          <p:grpSpPr>
            <a:xfrm>
              <a:off x="1709095" y="3038965"/>
              <a:ext cx="1172182" cy="1172182"/>
              <a:chOff x="1712026" y="3123524"/>
              <a:chExt cx="1172182" cy="1172182"/>
            </a:xfrm>
          </p:grpSpPr>
          <p:sp>
            <p:nvSpPr>
              <p:cNvPr id="30" name="Freeform 9">
                <a:extLst>
                  <a:ext uri="{FF2B5EF4-FFF2-40B4-BE49-F238E27FC236}">
                    <a16:creationId xmlns:a16="http://schemas.microsoft.com/office/drawing/2014/main" id="{A344F315-98EA-FDC1-FCE8-6BDE226E4F90}"/>
                  </a:ext>
                </a:extLst>
              </p:cNvPr>
              <p:cNvSpPr/>
              <p:nvPr/>
            </p:nvSpPr>
            <p:spPr>
              <a:xfrm>
                <a:off x="1712026" y="3123524"/>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b="1" dirty="0"/>
              </a:p>
            </p:txBody>
          </p:sp>
          <p:sp>
            <p:nvSpPr>
              <p:cNvPr id="31" name="TextBox 10">
                <a:extLst>
                  <a:ext uri="{FF2B5EF4-FFF2-40B4-BE49-F238E27FC236}">
                    <a16:creationId xmlns:a16="http://schemas.microsoft.com/office/drawing/2014/main" id="{B543653A-9619-6D1A-E187-147C605180D9}"/>
                  </a:ext>
                </a:extLst>
              </p:cNvPr>
              <p:cNvSpPr txBox="1"/>
              <p:nvPr/>
            </p:nvSpPr>
            <p:spPr>
              <a:xfrm>
                <a:off x="1821918" y="3205943"/>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a</a:t>
                </a:r>
              </a:p>
            </p:txBody>
          </p:sp>
        </p:grpSp>
        <p:sp>
          <p:nvSpPr>
            <p:cNvPr id="29" name="TextBox 19">
              <a:extLst>
                <a:ext uri="{FF2B5EF4-FFF2-40B4-BE49-F238E27FC236}">
                  <a16:creationId xmlns:a16="http://schemas.microsoft.com/office/drawing/2014/main" id="{1EC29CE7-3479-1F4C-6665-5B23867AC0F8}"/>
                </a:ext>
              </a:extLst>
            </p:cNvPr>
            <p:cNvSpPr txBox="1"/>
            <p:nvPr/>
          </p:nvSpPr>
          <p:spPr>
            <a:xfrm>
              <a:off x="3565375" y="3263806"/>
              <a:ext cx="13779566" cy="712375"/>
            </a:xfrm>
            <a:prstGeom prst="rect">
              <a:avLst/>
            </a:prstGeom>
          </p:spPr>
          <p:txBody>
            <a:bodyPr lIns="0" tIns="0" rIns="0" bIns="0" rtlCol="0" anchor="t">
              <a:spAutoFit/>
            </a:bodyPr>
            <a:lstStyle/>
            <a:p>
              <a:pPr algn="just">
                <a:lnSpc>
                  <a:spcPts val="6160"/>
                </a:lnSpc>
                <a:spcBef>
                  <a:spcPct val="0"/>
                </a:spcBef>
              </a:pPr>
              <a:r>
                <a:rPr lang="vi-VN" sz="3600" b="1" spc="110" dirty="0">
                  <a:solidFill>
                    <a:srgbClr val="4B3B33"/>
                  </a:solidFill>
                  <a:effectLst>
                    <a:outerShdw blurRad="38100" dist="38100" dir="2700000" algn="tl">
                      <a:srgbClr val="000000">
                        <a:alpha val="43137"/>
                      </a:srgbClr>
                    </a:outerShdw>
                  </a:effectLst>
                  <a:latin typeface="Be Vietnam Pro" pitchFamily="2" charset="0"/>
                </a:rPr>
                <a:t>Lực lượng của khối đại đoàn kết dân tộc</a:t>
              </a:r>
              <a:endParaRPr lang="en-US" sz="3600" b="1" spc="110" dirty="0">
                <a:solidFill>
                  <a:srgbClr val="4B3B33"/>
                </a:solidFill>
                <a:effectLst>
                  <a:outerShdw blurRad="38100" dist="38100" dir="2700000" algn="tl">
                    <a:srgbClr val="000000">
                      <a:alpha val="43137"/>
                    </a:srgbClr>
                  </a:outerShdw>
                </a:effectLst>
                <a:latin typeface="Be Vietnam Pro" pitchFamily="2" charset="0"/>
              </a:endParaRPr>
            </a:p>
          </p:txBody>
        </p:sp>
      </p:grpSp>
      <p:grpSp>
        <p:nvGrpSpPr>
          <p:cNvPr id="32" name="Group 31">
            <a:extLst>
              <a:ext uri="{FF2B5EF4-FFF2-40B4-BE49-F238E27FC236}">
                <a16:creationId xmlns:a16="http://schemas.microsoft.com/office/drawing/2014/main" id="{569C4781-73E4-CB8A-C368-026E725E15F1}"/>
              </a:ext>
            </a:extLst>
          </p:cNvPr>
          <p:cNvGrpSpPr/>
          <p:nvPr/>
        </p:nvGrpSpPr>
        <p:grpSpPr>
          <a:xfrm>
            <a:off x="1703363" y="5125768"/>
            <a:ext cx="15606409" cy="1172182"/>
            <a:chOff x="1703363" y="5125768"/>
            <a:chExt cx="15606409" cy="1172182"/>
          </a:xfrm>
        </p:grpSpPr>
        <p:grpSp>
          <p:nvGrpSpPr>
            <p:cNvPr id="33" name="Group 32">
              <a:extLst>
                <a:ext uri="{FF2B5EF4-FFF2-40B4-BE49-F238E27FC236}">
                  <a16:creationId xmlns:a16="http://schemas.microsoft.com/office/drawing/2014/main" id="{D42A50EA-A457-309E-1546-5DE4D30D3B52}"/>
                </a:ext>
              </a:extLst>
            </p:cNvPr>
            <p:cNvGrpSpPr/>
            <p:nvPr/>
          </p:nvGrpSpPr>
          <p:grpSpPr>
            <a:xfrm>
              <a:off x="1703363" y="5125768"/>
              <a:ext cx="1172182" cy="1172182"/>
              <a:chOff x="1703363" y="5125768"/>
              <a:chExt cx="1172182" cy="1172182"/>
            </a:xfrm>
          </p:grpSpPr>
          <p:sp>
            <p:nvSpPr>
              <p:cNvPr id="35" name="Freeform 9">
                <a:extLst>
                  <a:ext uri="{FF2B5EF4-FFF2-40B4-BE49-F238E27FC236}">
                    <a16:creationId xmlns:a16="http://schemas.microsoft.com/office/drawing/2014/main" id="{F12D8508-C864-3225-1CA2-B635299616B4}"/>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36" name="TextBox 10">
                <a:extLst>
                  <a:ext uri="{FF2B5EF4-FFF2-40B4-BE49-F238E27FC236}">
                    <a16:creationId xmlns:a16="http://schemas.microsoft.com/office/drawing/2014/main" id="{F83B3063-09C9-9115-E22C-EE8BF5FE22A5}"/>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34" name="TextBox 19">
              <a:extLst>
                <a:ext uri="{FF2B5EF4-FFF2-40B4-BE49-F238E27FC236}">
                  <a16:creationId xmlns:a16="http://schemas.microsoft.com/office/drawing/2014/main" id="{19B09C0D-0600-4442-1D7F-82CE9C589E8B}"/>
                </a:ext>
              </a:extLst>
            </p:cNvPr>
            <p:cNvSpPr txBox="1"/>
            <p:nvPr/>
          </p:nvSpPr>
          <p:spPr>
            <a:xfrm>
              <a:off x="3530206" y="5303715"/>
              <a:ext cx="13779566" cy="712375"/>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lnSpc>
                  <a:spcPts val="6160"/>
                </a:lnSpc>
              </a:pPr>
              <a:r>
                <a:rPr lang="en-US" sz="3600" spc="110" dirty="0" err="1"/>
                <a:t>Điều</a:t>
              </a:r>
              <a:r>
                <a:rPr lang="en-US" sz="3600" spc="110" dirty="0"/>
                <a:t> </a:t>
              </a:r>
              <a:r>
                <a:rPr lang="en-US" sz="3600" spc="110" dirty="0" err="1"/>
                <a:t>kiện</a:t>
              </a:r>
              <a:r>
                <a:rPr lang="en-US" sz="3600" spc="110" dirty="0"/>
                <a:t> để </a:t>
              </a:r>
              <a:r>
                <a:rPr lang="en-US" sz="3600" spc="110" dirty="0" err="1"/>
                <a:t>xây</a:t>
              </a:r>
              <a:r>
                <a:rPr lang="en-US" sz="3600" spc="110" dirty="0"/>
                <a:t> </a:t>
              </a:r>
              <a:r>
                <a:rPr lang="en-US" sz="3600" spc="110" dirty="0" err="1"/>
                <a:t>dựng</a:t>
              </a:r>
              <a:r>
                <a:rPr lang="en-US" sz="3600" spc="110" dirty="0"/>
                <a:t> </a:t>
              </a:r>
              <a:r>
                <a:rPr lang="en-US" sz="3600" spc="110" dirty="0" err="1"/>
                <a:t>khối</a:t>
              </a:r>
              <a:r>
                <a:rPr lang="en-US" sz="3600" spc="110" dirty="0"/>
                <a:t> </a:t>
              </a:r>
              <a:r>
                <a:rPr lang="en-US" sz="3600" spc="110" dirty="0" err="1"/>
                <a:t>đại</a:t>
              </a:r>
              <a:r>
                <a:rPr lang="en-US" sz="3600" spc="110" dirty="0"/>
                <a:t> </a:t>
              </a:r>
              <a:r>
                <a:rPr lang="en-US" sz="3600" spc="110" dirty="0" err="1"/>
                <a:t>đoàn</a:t>
              </a:r>
              <a:r>
                <a:rPr lang="en-US" sz="3600" spc="110" dirty="0"/>
                <a:t> </a:t>
              </a:r>
              <a:r>
                <a:rPr lang="en-US" sz="3600" spc="110" dirty="0" err="1"/>
                <a:t>kết</a:t>
              </a:r>
              <a:r>
                <a:rPr lang="en-US" sz="3600" spc="110" dirty="0"/>
                <a:t> </a:t>
              </a:r>
              <a:r>
                <a:rPr lang="en-US" sz="3600" spc="110" dirty="0" err="1"/>
                <a:t>dân</a:t>
              </a:r>
              <a:r>
                <a:rPr lang="en-US" sz="3600" spc="110" dirty="0"/>
                <a:t> </a:t>
              </a:r>
              <a:r>
                <a:rPr lang="en-US" sz="3600" spc="110" dirty="0" err="1"/>
                <a:t>tộc</a:t>
              </a:r>
              <a:endParaRPr lang="en-US" sz="3600" spc="110" dirty="0"/>
            </a:p>
          </p:txBody>
        </p:sp>
      </p:grpSp>
      <p:grpSp>
        <p:nvGrpSpPr>
          <p:cNvPr id="37" name="Group 36">
            <a:extLst>
              <a:ext uri="{FF2B5EF4-FFF2-40B4-BE49-F238E27FC236}">
                <a16:creationId xmlns:a16="http://schemas.microsoft.com/office/drawing/2014/main" id="{C157E346-A032-9DD9-5141-7E1F6B82B8DB}"/>
              </a:ext>
            </a:extLst>
          </p:cNvPr>
          <p:cNvGrpSpPr/>
          <p:nvPr/>
        </p:nvGrpSpPr>
        <p:grpSpPr>
          <a:xfrm>
            <a:off x="1703363" y="7176816"/>
            <a:ext cx="15641578" cy="1172182"/>
            <a:chOff x="1703363" y="7176816"/>
            <a:chExt cx="15641578" cy="1172182"/>
          </a:xfrm>
        </p:grpSpPr>
        <p:sp>
          <p:nvSpPr>
            <p:cNvPr id="38" name="TextBox 19">
              <a:extLst>
                <a:ext uri="{FF2B5EF4-FFF2-40B4-BE49-F238E27FC236}">
                  <a16:creationId xmlns:a16="http://schemas.microsoft.com/office/drawing/2014/main" id="{DC0986B4-5305-1C57-FE26-2C84343A55AE}"/>
                </a:ext>
              </a:extLst>
            </p:cNvPr>
            <p:cNvSpPr txBox="1"/>
            <p:nvPr/>
          </p:nvSpPr>
          <p:spPr>
            <a:xfrm>
              <a:off x="3565375" y="7390273"/>
              <a:ext cx="13779566" cy="683520"/>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sz="3600" dirty="0"/>
                <a:t>Liên </a:t>
              </a:r>
              <a:r>
                <a:rPr lang="en-US" sz="3600" dirty="0" err="1"/>
                <a:t>hệ</a:t>
              </a:r>
              <a:r>
                <a:rPr lang="en-US" sz="3600" dirty="0"/>
                <a:t> bản </a:t>
              </a:r>
              <a:r>
                <a:rPr lang="en-US" sz="3600" dirty="0" err="1"/>
                <a:t>thân</a:t>
              </a:r>
              <a:endParaRPr lang="en-US" sz="3600" dirty="0"/>
            </a:p>
          </p:txBody>
        </p:sp>
        <p:grpSp>
          <p:nvGrpSpPr>
            <p:cNvPr id="39" name="Group 38">
              <a:extLst>
                <a:ext uri="{FF2B5EF4-FFF2-40B4-BE49-F238E27FC236}">
                  <a16:creationId xmlns:a16="http://schemas.microsoft.com/office/drawing/2014/main" id="{B4866187-0FBC-34EC-3EDE-B067BA8F97DA}"/>
                </a:ext>
              </a:extLst>
            </p:cNvPr>
            <p:cNvGrpSpPr/>
            <p:nvPr/>
          </p:nvGrpSpPr>
          <p:grpSpPr>
            <a:xfrm>
              <a:off x="1703363" y="7176816"/>
              <a:ext cx="1172182" cy="1172182"/>
              <a:chOff x="1703363" y="5125768"/>
              <a:chExt cx="1172182" cy="1172182"/>
            </a:xfrm>
          </p:grpSpPr>
          <p:sp>
            <p:nvSpPr>
              <p:cNvPr id="40" name="Freeform 9">
                <a:extLst>
                  <a:ext uri="{FF2B5EF4-FFF2-40B4-BE49-F238E27FC236}">
                    <a16:creationId xmlns:a16="http://schemas.microsoft.com/office/drawing/2014/main" id="{F87E17D0-C201-9348-01F4-598571F94E9F}"/>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41" name="TextBox 10">
                <a:extLst>
                  <a:ext uri="{FF2B5EF4-FFF2-40B4-BE49-F238E27FC236}">
                    <a16:creationId xmlns:a16="http://schemas.microsoft.com/office/drawing/2014/main" id="{298AE5E9-770C-D027-C0FF-B897911AD904}"/>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c</a:t>
                </a:r>
              </a:p>
            </p:txBody>
          </p:sp>
        </p:grpSp>
      </p:grpSp>
      <p:sp>
        <p:nvSpPr>
          <p:cNvPr id="4" name="Freeform 4"/>
          <p:cNvSpPr>
            <a:spLocks/>
          </p:cNvSpPr>
          <p:nvPr/>
        </p:nvSpPr>
        <p:spPr>
          <a:xfrm rot="-10800000">
            <a:off x="-1529476" y="10287000"/>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dirty="0"/>
          </a:p>
        </p:txBody>
      </p:sp>
      <p:sp>
        <p:nvSpPr>
          <p:cNvPr id="2" name="TextBox 4">
            <a:extLst>
              <a:ext uri="{FF2B5EF4-FFF2-40B4-BE49-F238E27FC236}">
                <a16:creationId xmlns:a16="http://schemas.microsoft.com/office/drawing/2014/main" id="{37977A93-2980-3563-7A6F-9A4AC6760ADD}"/>
              </a:ext>
            </a:extLst>
          </p:cNvPr>
          <p:cNvSpPr txBox="1"/>
          <p:nvPr/>
        </p:nvSpPr>
        <p:spPr>
          <a:xfrm>
            <a:off x="1732682" y="-6265477"/>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14400" y="3429000"/>
            <a:ext cx="16230600" cy="4810163"/>
          </a:xfrm>
          <a:prstGeom prst="rect">
            <a:avLst/>
          </a:prstGeom>
        </p:spPr>
        <p:txBody>
          <a:bodyPr lIns="0" tIns="0" rIns="0" bIns="0" rtlCol="0" anchor="t">
            <a:spAutoFit/>
          </a:bodyPr>
          <a:lstStyle/>
          <a:p>
            <a:pPr>
              <a:lnSpc>
                <a:spcPts val="6439"/>
              </a:lnSpc>
              <a:spcAft>
                <a:spcPts val="3000"/>
              </a:spcAft>
            </a:pPr>
            <a:r>
              <a:rPr lang="en-US" sz="4200" b="1" spc="114" dirty="0">
                <a:solidFill>
                  <a:srgbClr val="4B3B33"/>
                </a:solidFill>
                <a:latin typeface="+mj-lt"/>
              </a:rPr>
              <a:t>• </a:t>
            </a:r>
            <a:r>
              <a:rPr lang="en-US" sz="4200" b="1" spc="114" dirty="0" err="1">
                <a:solidFill>
                  <a:srgbClr val="4B3B33"/>
                </a:solidFill>
                <a:latin typeface="+mj-lt"/>
              </a:rPr>
              <a:t>Đại</a:t>
            </a:r>
            <a:r>
              <a:rPr lang="en-US" sz="4200" b="1" spc="114" dirty="0">
                <a:solidFill>
                  <a:srgbClr val="4B3B33"/>
                </a:solidFill>
                <a:latin typeface="+mj-lt"/>
              </a:rPr>
              <a:t> </a:t>
            </a:r>
            <a:r>
              <a:rPr lang="en-US" sz="4200" b="1" spc="114" dirty="0" err="1">
                <a:solidFill>
                  <a:srgbClr val="4B3B33"/>
                </a:solidFill>
                <a:latin typeface="+mj-lt"/>
              </a:rPr>
              <a:t>đoàn</a:t>
            </a:r>
            <a:r>
              <a:rPr lang="en-US" sz="4200" b="1" spc="114" dirty="0">
                <a:solidFill>
                  <a:srgbClr val="4B3B33"/>
                </a:solidFill>
                <a:latin typeface="+mj-lt"/>
              </a:rPr>
              <a:t> </a:t>
            </a:r>
            <a:r>
              <a:rPr lang="en-US" sz="4200" b="1" spc="114" dirty="0" err="1">
                <a:solidFill>
                  <a:srgbClr val="4B3B33"/>
                </a:solidFill>
                <a:latin typeface="+mj-lt"/>
              </a:rPr>
              <a:t>kết</a:t>
            </a:r>
            <a:r>
              <a:rPr lang="en-US" sz="4200" b="1" spc="114" dirty="0">
                <a:solidFill>
                  <a:srgbClr val="4B3B33"/>
                </a:solidFill>
                <a:latin typeface="+mj-lt"/>
              </a:rPr>
              <a:t> </a:t>
            </a:r>
            <a:r>
              <a:rPr lang="en-US" sz="4200" b="1" spc="114" dirty="0" err="1">
                <a:solidFill>
                  <a:srgbClr val="4B3B33"/>
                </a:solidFill>
                <a:latin typeface="+mj-lt"/>
              </a:rPr>
              <a:t>dân</a:t>
            </a:r>
            <a:r>
              <a:rPr lang="en-US" sz="4200" b="1" spc="114" dirty="0">
                <a:solidFill>
                  <a:srgbClr val="4B3B33"/>
                </a:solidFill>
                <a:latin typeface="+mj-lt"/>
              </a:rPr>
              <a:t> </a:t>
            </a:r>
            <a:r>
              <a:rPr lang="en-US" sz="4200" b="1" spc="114" dirty="0" err="1">
                <a:solidFill>
                  <a:srgbClr val="4B3B33"/>
                </a:solidFill>
                <a:latin typeface="+mj-lt"/>
              </a:rPr>
              <a:t>tộc</a:t>
            </a:r>
            <a:r>
              <a:rPr lang="en-US" sz="4200" b="1" spc="114" dirty="0">
                <a:solidFill>
                  <a:srgbClr val="4B3B33"/>
                </a:solidFill>
                <a:latin typeface="+mj-lt"/>
              </a:rPr>
              <a:t> bao </a:t>
            </a:r>
            <a:r>
              <a:rPr lang="en-US" sz="4200" b="1" spc="114" dirty="0" err="1">
                <a:solidFill>
                  <a:srgbClr val="4B3B33"/>
                </a:solidFill>
                <a:latin typeface="+mj-lt"/>
              </a:rPr>
              <a:t>gồm</a:t>
            </a:r>
            <a:r>
              <a:rPr lang="en-US" sz="4200" b="1" spc="114" dirty="0">
                <a:solidFill>
                  <a:srgbClr val="4B3B33"/>
                </a:solidFill>
                <a:latin typeface="+mj-lt"/>
              </a:rPr>
              <a:t> </a:t>
            </a:r>
            <a:r>
              <a:rPr lang="en-US" sz="4200" b="1" spc="114" dirty="0" err="1">
                <a:solidFill>
                  <a:srgbClr val="4B3B33"/>
                </a:solidFill>
                <a:latin typeface="+mj-lt"/>
              </a:rPr>
              <a:t>toàn</a:t>
            </a:r>
            <a:r>
              <a:rPr lang="en-US" sz="4200" b="1" spc="114" dirty="0">
                <a:solidFill>
                  <a:srgbClr val="4B3B33"/>
                </a:solidFill>
                <a:latin typeface="+mj-lt"/>
              </a:rPr>
              <a:t> </a:t>
            </a:r>
            <a:r>
              <a:rPr lang="en-US" sz="4200" b="1" spc="114" dirty="0" err="1">
                <a:solidFill>
                  <a:srgbClr val="4B3B33"/>
                </a:solidFill>
                <a:latin typeface="+mj-lt"/>
              </a:rPr>
              <a:t>thể</a:t>
            </a:r>
            <a:r>
              <a:rPr lang="en-US" sz="4200" b="1" spc="114" dirty="0">
                <a:solidFill>
                  <a:srgbClr val="4B3B33"/>
                </a:solidFill>
                <a:latin typeface="+mj-lt"/>
              </a:rPr>
              <a:t> </a:t>
            </a:r>
            <a:r>
              <a:rPr lang="en-US" sz="4200" b="1" spc="114" dirty="0" err="1">
                <a:solidFill>
                  <a:srgbClr val="4B3B33"/>
                </a:solidFill>
                <a:latin typeface="+mj-lt"/>
              </a:rPr>
              <a:t>nhân</a:t>
            </a:r>
            <a:r>
              <a:rPr lang="en-US" sz="4200" b="1" spc="114" dirty="0">
                <a:solidFill>
                  <a:srgbClr val="4B3B33"/>
                </a:solidFill>
                <a:latin typeface="+mj-lt"/>
              </a:rPr>
              <a:t> </a:t>
            </a:r>
            <a:r>
              <a:rPr lang="en-US" sz="4200" b="1" spc="114" dirty="0" err="1">
                <a:solidFill>
                  <a:srgbClr val="4B3B33"/>
                </a:solidFill>
                <a:latin typeface="+mj-lt"/>
              </a:rPr>
              <a:t>dân</a:t>
            </a:r>
            <a:r>
              <a:rPr lang="en-US" sz="4200" b="1" spc="114" dirty="0">
                <a:solidFill>
                  <a:srgbClr val="4B3B33"/>
                </a:solidFill>
                <a:latin typeface="+mj-lt"/>
              </a:rPr>
              <a:t> </a:t>
            </a:r>
            <a:r>
              <a:rPr lang="en-US" sz="4200" b="1" spc="114" dirty="0" err="1">
                <a:solidFill>
                  <a:srgbClr val="4B3B33"/>
                </a:solidFill>
                <a:latin typeface="+mj-lt"/>
              </a:rPr>
              <a:t>cả</a:t>
            </a:r>
            <a:r>
              <a:rPr lang="en-US" sz="4200" b="1" spc="114" dirty="0">
                <a:solidFill>
                  <a:srgbClr val="4B3B33"/>
                </a:solidFill>
                <a:latin typeface="+mj-lt"/>
              </a:rPr>
              <a:t> </a:t>
            </a:r>
            <a:r>
              <a:rPr lang="en-US" sz="4200" b="1" spc="114" dirty="0" err="1">
                <a:solidFill>
                  <a:srgbClr val="4B3B33"/>
                </a:solidFill>
                <a:latin typeface="+mj-lt"/>
              </a:rPr>
              <a:t>nước</a:t>
            </a:r>
            <a:r>
              <a:rPr lang="en-US" sz="4200" b="1" spc="114" dirty="0">
                <a:solidFill>
                  <a:srgbClr val="4B3B33"/>
                </a:solidFill>
                <a:latin typeface="+mj-lt"/>
              </a:rPr>
              <a:t>, </a:t>
            </a:r>
            <a:r>
              <a:rPr lang="en-US" sz="4200" b="1" spc="114" dirty="0" err="1">
                <a:solidFill>
                  <a:srgbClr val="4B3B33"/>
                </a:solidFill>
                <a:latin typeface="+mj-lt"/>
              </a:rPr>
              <a:t>tất</a:t>
            </a:r>
            <a:r>
              <a:rPr lang="en-US" sz="4200" b="1" spc="114" dirty="0">
                <a:solidFill>
                  <a:srgbClr val="4B3B33"/>
                </a:solidFill>
                <a:latin typeface="+mj-lt"/>
              </a:rPr>
              <a:t> </a:t>
            </a:r>
            <a:r>
              <a:rPr lang="en-US" sz="4200" b="1" spc="114" dirty="0" err="1">
                <a:solidFill>
                  <a:srgbClr val="4B3B33"/>
                </a:solidFill>
                <a:latin typeface="+mj-lt"/>
              </a:rPr>
              <a:t>cả</a:t>
            </a:r>
            <a:r>
              <a:rPr lang="en-US" sz="4200" b="1" spc="114" dirty="0">
                <a:solidFill>
                  <a:srgbClr val="4B3B33"/>
                </a:solidFill>
                <a:latin typeface="+mj-lt"/>
              </a:rPr>
              <a:t> con </a:t>
            </a:r>
            <a:r>
              <a:rPr lang="en-US" sz="4200" b="1" spc="114" dirty="0" err="1">
                <a:solidFill>
                  <a:srgbClr val="4B3B33"/>
                </a:solidFill>
                <a:latin typeface="+mj-lt"/>
              </a:rPr>
              <a:t>người</a:t>
            </a:r>
            <a:r>
              <a:rPr lang="en-US" sz="4200" b="1" spc="114" dirty="0">
                <a:solidFill>
                  <a:srgbClr val="4B3B33"/>
                </a:solidFill>
                <a:latin typeface="+mj-lt"/>
              </a:rPr>
              <a:t> </a:t>
            </a:r>
            <a:r>
              <a:rPr lang="en-US" sz="4200" b="1" spc="114" dirty="0" err="1">
                <a:solidFill>
                  <a:srgbClr val="4B3B33"/>
                </a:solidFill>
                <a:latin typeface="+mj-lt"/>
              </a:rPr>
              <a:t>Việt</a:t>
            </a:r>
            <a:r>
              <a:rPr lang="en-US" sz="4200" b="1" spc="114" dirty="0">
                <a:solidFill>
                  <a:srgbClr val="4B3B33"/>
                </a:solidFill>
                <a:latin typeface="+mj-lt"/>
              </a:rPr>
              <a:t> Nam </a:t>
            </a:r>
            <a:r>
              <a:rPr lang="en-US" sz="4200" b="1" spc="114" dirty="0" err="1">
                <a:solidFill>
                  <a:srgbClr val="4B3B33"/>
                </a:solidFill>
                <a:latin typeface="+mj-lt"/>
              </a:rPr>
              <a:t>yêu</a:t>
            </a:r>
            <a:r>
              <a:rPr lang="en-US" sz="4200" b="1" spc="114" dirty="0">
                <a:solidFill>
                  <a:srgbClr val="4B3B33"/>
                </a:solidFill>
                <a:latin typeface="+mj-lt"/>
              </a:rPr>
              <a:t> </a:t>
            </a:r>
            <a:r>
              <a:rPr lang="en-US" sz="4200" b="1" spc="114" dirty="0" err="1">
                <a:solidFill>
                  <a:srgbClr val="4B3B33"/>
                </a:solidFill>
                <a:latin typeface="+mj-lt"/>
              </a:rPr>
              <a:t>nước</a:t>
            </a:r>
            <a:r>
              <a:rPr lang="en-US" sz="4200" b="1" spc="114" dirty="0">
                <a:solidFill>
                  <a:srgbClr val="4B3B33"/>
                </a:solidFill>
                <a:latin typeface="+mj-lt"/>
              </a:rPr>
              <a:t> ở </a:t>
            </a:r>
            <a:r>
              <a:rPr lang="en-US" sz="4200" b="1" spc="114" dirty="0" err="1">
                <a:solidFill>
                  <a:srgbClr val="4B3B33"/>
                </a:solidFill>
                <a:latin typeface="+mj-lt"/>
              </a:rPr>
              <a:t>Việt</a:t>
            </a:r>
            <a:r>
              <a:rPr lang="en-US" sz="4200" b="1" spc="114" dirty="0">
                <a:solidFill>
                  <a:srgbClr val="4B3B33"/>
                </a:solidFill>
                <a:latin typeface="+mj-lt"/>
              </a:rPr>
              <a:t> Nam </a:t>
            </a:r>
            <a:r>
              <a:rPr lang="en-US" sz="4200" b="1" spc="114" dirty="0" err="1">
                <a:solidFill>
                  <a:srgbClr val="4B3B33"/>
                </a:solidFill>
                <a:latin typeface="+mj-lt"/>
              </a:rPr>
              <a:t>và</a:t>
            </a:r>
            <a:r>
              <a:rPr lang="en-US" sz="4200" b="1" spc="114" dirty="0">
                <a:solidFill>
                  <a:srgbClr val="4B3B33"/>
                </a:solidFill>
                <a:latin typeface="+mj-lt"/>
              </a:rPr>
              <a:t> </a:t>
            </a:r>
            <a:r>
              <a:rPr lang="en-US" sz="4200" b="1" spc="114" dirty="0" err="1">
                <a:solidFill>
                  <a:srgbClr val="4B3B33"/>
                </a:solidFill>
                <a:latin typeface="+mj-lt"/>
              </a:rPr>
              <a:t>trên</a:t>
            </a:r>
            <a:r>
              <a:rPr lang="en-US" sz="4200" b="1" spc="114" dirty="0">
                <a:solidFill>
                  <a:srgbClr val="4B3B33"/>
                </a:solidFill>
                <a:latin typeface="+mj-lt"/>
              </a:rPr>
              <a:t> </a:t>
            </a:r>
            <a:r>
              <a:rPr lang="en-US" sz="4200" b="1" spc="114" dirty="0" err="1">
                <a:solidFill>
                  <a:srgbClr val="4B3B33"/>
                </a:solidFill>
                <a:latin typeface="+mj-lt"/>
              </a:rPr>
              <a:t>toàn</a:t>
            </a:r>
            <a:r>
              <a:rPr lang="en-US" sz="4200" b="1" spc="114" dirty="0">
                <a:solidFill>
                  <a:srgbClr val="4B3B33"/>
                </a:solidFill>
                <a:latin typeface="+mj-lt"/>
              </a:rPr>
              <a:t> thế </a:t>
            </a:r>
            <a:r>
              <a:rPr lang="en-US" sz="4200" b="1" spc="114" dirty="0" err="1">
                <a:solidFill>
                  <a:srgbClr val="4B3B33"/>
                </a:solidFill>
                <a:latin typeface="+mj-lt"/>
              </a:rPr>
              <a:t>giới</a:t>
            </a:r>
            <a:r>
              <a:rPr lang="en-US" sz="4200" b="1" spc="114" dirty="0">
                <a:solidFill>
                  <a:srgbClr val="4B3B33"/>
                </a:solidFill>
                <a:latin typeface="+mj-lt"/>
              </a:rPr>
              <a:t>.</a:t>
            </a:r>
          </a:p>
          <a:p>
            <a:pPr algn="just">
              <a:lnSpc>
                <a:spcPts val="6439"/>
              </a:lnSpc>
              <a:spcAft>
                <a:spcPts val="3000"/>
              </a:spcAft>
            </a:pPr>
            <a:r>
              <a:rPr lang="en-US" sz="4200" b="1" spc="114" dirty="0">
                <a:solidFill>
                  <a:srgbClr val="4B3B33"/>
                </a:solidFill>
                <a:latin typeface="+mj-lt"/>
              </a:rPr>
              <a:t>• Các </a:t>
            </a:r>
            <a:r>
              <a:rPr lang="en-US" sz="4200" b="1" spc="114" dirty="0" err="1">
                <a:solidFill>
                  <a:srgbClr val="4B3B33"/>
                </a:solidFill>
                <a:latin typeface="+mj-lt"/>
              </a:rPr>
              <a:t>giai</a:t>
            </a:r>
            <a:r>
              <a:rPr lang="en-US" sz="4200" b="1" spc="114" dirty="0">
                <a:solidFill>
                  <a:srgbClr val="4B3B33"/>
                </a:solidFill>
                <a:latin typeface="+mj-lt"/>
              </a:rPr>
              <a:t> </a:t>
            </a:r>
            <a:r>
              <a:rPr lang="en-US" sz="4200" b="1" spc="114" dirty="0" err="1">
                <a:solidFill>
                  <a:srgbClr val="4B3B33"/>
                </a:solidFill>
                <a:latin typeface="+mj-lt"/>
              </a:rPr>
              <a:t>cấp</a:t>
            </a:r>
            <a:r>
              <a:rPr lang="en-US" sz="4200" b="1" spc="114" dirty="0">
                <a:solidFill>
                  <a:srgbClr val="4B3B33"/>
                </a:solidFill>
                <a:latin typeface="+mj-lt"/>
              </a:rPr>
              <a:t>, các </a:t>
            </a:r>
            <a:r>
              <a:rPr lang="en-US" sz="4200" b="1" spc="114" dirty="0" err="1">
                <a:solidFill>
                  <a:srgbClr val="4B3B33"/>
                </a:solidFill>
                <a:latin typeface="+mj-lt"/>
              </a:rPr>
              <a:t>ngành</a:t>
            </a:r>
            <a:r>
              <a:rPr lang="en-US" sz="4200" b="1" spc="114" dirty="0">
                <a:solidFill>
                  <a:srgbClr val="4B3B33"/>
                </a:solidFill>
                <a:latin typeface="+mj-lt"/>
              </a:rPr>
              <a:t> </a:t>
            </a:r>
            <a:r>
              <a:rPr lang="en-US" sz="4200" b="1" spc="114" dirty="0" err="1">
                <a:solidFill>
                  <a:srgbClr val="4B3B33"/>
                </a:solidFill>
                <a:latin typeface="+mj-lt"/>
              </a:rPr>
              <a:t>nghề</a:t>
            </a:r>
            <a:r>
              <a:rPr lang="en-US" sz="4200" b="1" spc="114" dirty="0">
                <a:solidFill>
                  <a:srgbClr val="4B3B33"/>
                </a:solidFill>
                <a:latin typeface="+mj-lt"/>
              </a:rPr>
              <a:t>, các </a:t>
            </a:r>
            <a:r>
              <a:rPr lang="en-US" sz="4200" b="1" spc="114" dirty="0" err="1">
                <a:solidFill>
                  <a:srgbClr val="4B3B33"/>
                </a:solidFill>
                <a:latin typeface="+mj-lt"/>
              </a:rPr>
              <a:t>dân</a:t>
            </a:r>
            <a:r>
              <a:rPr lang="en-US" sz="4200" b="1" spc="114" dirty="0">
                <a:solidFill>
                  <a:srgbClr val="4B3B33"/>
                </a:solidFill>
                <a:latin typeface="+mj-lt"/>
              </a:rPr>
              <a:t> </a:t>
            </a:r>
            <a:r>
              <a:rPr lang="en-US" sz="4200" b="1" spc="114" dirty="0" err="1">
                <a:solidFill>
                  <a:srgbClr val="4B3B33"/>
                </a:solidFill>
                <a:latin typeface="+mj-lt"/>
              </a:rPr>
              <a:t>tộc</a:t>
            </a:r>
            <a:r>
              <a:rPr lang="en-US" sz="4200" b="1" spc="114" dirty="0">
                <a:solidFill>
                  <a:srgbClr val="4B3B33"/>
                </a:solidFill>
                <a:latin typeface="+mj-lt"/>
              </a:rPr>
              <a:t> </a:t>
            </a:r>
            <a:r>
              <a:rPr lang="en-US" sz="4200" b="1" spc="114" dirty="0" err="1">
                <a:solidFill>
                  <a:srgbClr val="4B3B33"/>
                </a:solidFill>
                <a:latin typeface="+mj-lt"/>
              </a:rPr>
              <a:t>anh</a:t>
            </a:r>
            <a:r>
              <a:rPr lang="en-US" sz="4200" b="1" spc="114" dirty="0">
                <a:solidFill>
                  <a:srgbClr val="4B3B33"/>
                </a:solidFill>
                <a:latin typeface="+mj-lt"/>
              </a:rPr>
              <a:t> </a:t>
            </a:r>
            <a:r>
              <a:rPr lang="en-US" sz="4200" b="1" spc="114" dirty="0" err="1">
                <a:solidFill>
                  <a:srgbClr val="4B3B33"/>
                </a:solidFill>
                <a:latin typeface="+mj-lt"/>
              </a:rPr>
              <a:t>em</a:t>
            </a:r>
            <a:r>
              <a:rPr lang="en-US" sz="4200" b="1" spc="114" dirty="0">
                <a:solidFill>
                  <a:srgbClr val="4B3B33"/>
                </a:solidFill>
                <a:latin typeface="+mj-lt"/>
              </a:rPr>
              <a:t>, các </a:t>
            </a:r>
            <a:r>
              <a:rPr lang="en-US" sz="4200" b="1" spc="114" dirty="0" err="1">
                <a:solidFill>
                  <a:srgbClr val="4B3B33"/>
                </a:solidFill>
                <a:latin typeface="+mj-lt"/>
              </a:rPr>
              <a:t>lứa</a:t>
            </a:r>
            <a:r>
              <a:rPr lang="en-US" sz="4200" b="1" spc="114" dirty="0">
                <a:solidFill>
                  <a:srgbClr val="4B3B33"/>
                </a:solidFill>
                <a:latin typeface="+mj-lt"/>
              </a:rPr>
              <a:t> </a:t>
            </a:r>
            <a:r>
              <a:rPr lang="en-US" sz="4200" b="1" spc="114" dirty="0" err="1">
                <a:solidFill>
                  <a:srgbClr val="4B3B33"/>
                </a:solidFill>
                <a:latin typeface="+mj-lt"/>
              </a:rPr>
              <a:t>tuổi</a:t>
            </a:r>
            <a:r>
              <a:rPr lang="en-US" sz="4200" b="1" spc="114" dirty="0">
                <a:solidFill>
                  <a:srgbClr val="4B3B33"/>
                </a:solidFill>
                <a:latin typeface="+mj-lt"/>
              </a:rPr>
              <a:t>, các </a:t>
            </a:r>
            <a:r>
              <a:rPr lang="en-US" sz="4200" b="1" spc="114" dirty="0" err="1">
                <a:solidFill>
                  <a:srgbClr val="4B3B33"/>
                </a:solidFill>
                <a:latin typeface="+mj-lt"/>
              </a:rPr>
              <a:t>đảng</a:t>
            </a:r>
            <a:r>
              <a:rPr lang="en-US" sz="4200" b="1" spc="114" dirty="0">
                <a:solidFill>
                  <a:srgbClr val="4B3B33"/>
                </a:solidFill>
                <a:latin typeface="+mj-lt"/>
              </a:rPr>
              <a:t> </a:t>
            </a:r>
            <a:r>
              <a:rPr lang="en-US" sz="4200" b="1" spc="114" dirty="0" err="1">
                <a:solidFill>
                  <a:srgbClr val="4B3B33"/>
                </a:solidFill>
                <a:latin typeface="+mj-lt"/>
              </a:rPr>
              <a:t>phái</a:t>
            </a:r>
            <a:r>
              <a:rPr lang="en-US" sz="4200" b="1" spc="114" dirty="0">
                <a:solidFill>
                  <a:srgbClr val="4B3B33"/>
                </a:solidFill>
                <a:latin typeface="+mj-lt"/>
              </a:rPr>
              <a:t>, </a:t>
            </a:r>
            <a:r>
              <a:rPr lang="en-US" sz="4200" b="1" spc="114" dirty="0" err="1">
                <a:solidFill>
                  <a:srgbClr val="4B3B33"/>
                </a:solidFill>
                <a:latin typeface="+mj-lt"/>
              </a:rPr>
              <a:t>đồng</a:t>
            </a:r>
            <a:r>
              <a:rPr lang="en-US" sz="4200" b="1" spc="114" dirty="0">
                <a:solidFill>
                  <a:srgbClr val="4B3B33"/>
                </a:solidFill>
                <a:latin typeface="+mj-lt"/>
              </a:rPr>
              <a:t> </a:t>
            </a:r>
            <a:r>
              <a:rPr lang="en-US" sz="4200" b="1" spc="114" dirty="0" err="1">
                <a:solidFill>
                  <a:srgbClr val="4B3B33"/>
                </a:solidFill>
                <a:latin typeface="+mj-lt"/>
              </a:rPr>
              <a:t>bào</a:t>
            </a:r>
            <a:r>
              <a:rPr lang="en-US" sz="4200" b="1" spc="114" dirty="0">
                <a:solidFill>
                  <a:srgbClr val="4B3B33"/>
                </a:solidFill>
                <a:latin typeface="+mj-lt"/>
              </a:rPr>
              <a:t> các </a:t>
            </a:r>
            <a:r>
              <a:rPr lang="en-US" sz="4200" b="1" spc="114" dirty="0" err="1">
                <a:solidFill>
                  <a:srgbClr val="4B3B33"/>
                </a:solidFill>
                <a:latin typeface="+mj-lt"/>
              </a:rPr>
              <a:t>tôn</a:t>
            </a:r>
            <a:r>
              <a:rPr lang="en-US" sz="4200" b="1" spc="114" dirty="0">
                <a:solidFill>
                  <a:srgbClr val="4B3B33"/>
                </a:solidFill>
                <a:latin typeface="+mj-lt"/>
              </a:rPr>
              <a:t> </a:t>
            </a:r>
            <a:r>
              <a:rPr lang="en-US" sz="4200" b="1" spc="114" dirty="0" err="1">
                <a:solidFill>
                  <a:srgbClr val="4B3B33"/>
                </a:solidFill>
                <a:latin typeface="+mj-lt"/>
              </a:rPr>
              <a:t>giáo</a:t>
            </a:r>
            <a:endParaRPr lang="en-US" sz="4200" b="1" spc="114" dirty="0">
              <a:solidFill>
                <a:srgbClr val="4B3B33"/>
              </a:solidFill>
              <a:latin typeface="+mj-lt"/>
            </a:endParaRPr>
          </a:p>
          <a:p>
            <a:pPr>
              <a:lnSpc>
                <a:spcPts val="6439"/>
              </a:lnSpc>
              <a:spcBef>
                <a:spcPct val="0"/>
              </a:spcBef>
              <a:spcAft>
                <a:spcPts val="3000"/>
              </a:spcAft>
            </a:pPr>
            <a:r>
              <a:rPr lang="en-US" sz="4200" b="1" spc="114" dirty="0">
                <a:solidFill>
                  <a:srgbClr val="4B3B33"/>
                </a:solidFill>
                <a:latin typeface="+mj-lt"/>
              </a:rPr>
              <a:t>• </a:t>
            </a:r>
            <a:r>
              <a:rPr lang="en-US" sz="4200" b="1" i="1" spc="114" dirty="0">
                <a:solidFill>
                  <a:srgbClr val="4B3B33"/>
                </a:solidFill>
                <a:latin typeface="+mj-lt"/>
              </a:rPr>
              <a:t>“</a:t>
            </a:r>
            <a:r>
              <a:rPr lang="en-US" sz="4200" b="1" i="1" spc="114" dirty="0" err="1">
                <a:solidFill>
                  <a:srgbClr val="4B3B33"/>
                </a:solidFill>
                <a:latin typeface="+mj-lt"/>
              </a:rPr>
              <a:t>Nhân</a:t>
            </a:r>
            <a:r>
              <a:rPr lang="en-US" sz="4200" b="1" i="1" spc="114" dirty="0">
                <a:solidFill>
                  <a:srgbClr val="4B3B33"/>
                </a:solidFill>
                <a:latin typeface="+mj-lt"/>
              </a:rPr>
              <a:t> </a:t>
            </a:r>
            <a:r>
              <a:rPr lang="en-US" sz="4200" b="1" i="1" spc="114" dirty="0" err="1">
                <a:solidFill>
                  <a:srgbClr val="4B3B33"/>
                </a:solidFill>
                <a:latin typeface="+mj-lt"/>
              </a:rPr>
              <a:t>Dân</a:t>
            </a:r>
            <a:r>
              <a:rPr lang="en-US" sz="4200" b="1" i="1" spc="114" dirty="0">
                <a:solidFill>
                  <a:srgbClr val="4B3B33"/>
                </a:solidFill>
                <a:latin typeface="+mj-lt"/>
              </a:rPr>
              <a:t>” </a:t>
            </a:r>
            <a:r>
              <a:rPr lang="en-US" sz="4200" b="1" spc="114" dirty="0" err="1">
                <a:solidFill>
                  <a:srgbClr val="4B3B33"/>
                </a:solidFill>
                <a:latin typeface="+mj-lt"/>
              </a:rPr>
              <a:t>đóng</a:t>
            </a:r>
            <a:r>
              <a:rPr lang="en-US" sz="4200" b="1" spc="114" dirty="0">
                <a:solidFill>
                  <a:srgbClr val="4B3B33"/>
                </a:solidFill>
                <a:latin typeface="+mj-lt"/>
              </a:rPr>
              <a:t> </a:t>
            </a:r>
            <a:r>
              <a:rPr lang="en-US" sz="4200" b="1" spc="114" dirty="0" err="1">
                <a:solidFill>
                  <a:srgbClr val="4B3B33"/>
                </a:solidFill>
                <a:latin typeface="+mj-lt"/>
              </a:rPr>
              <a:t>vai</a:t>
            </a:r>
            <a:r>
              <a:rPr lang="en-US" sz="4200" b="1" spc="114" dirty="0">
                <a:solidFill>
                  <a:srgbClr val="4B3B33"/>
                </a:solidFill>
                <a:latin typeface="+mj-lt"/>
              </a:rPr>
              <a:t> </a:t>
            </a:r>
            <a:r>
              <a:rPr lang="en-US" sz="4200" b="1" spc="114" dirty="0" err="1">
                <a:solidFill>
                  <a:srgbClr val="4B3B33"/>
                </a:solidFill>
                <a:latin typeface="+mj-lt"/>
              </a:rPr>
              <a:t>trò</a:t>
            </a:r>
            <a:r>
              <a:rPr lang="en-US" sz="4200" b="1" spc="114" dirty="0">
                <a:solidFill>
                  <a:srgbClr val="4B3B33"/>
                </a:solidFill>
                <a:latin typeface="+mj-lt"/>
              </a:rPr>
              <a:t> </a:t>
            </a:r>
            <a:r>
              <a:rPr lang="en-US" sz="4200" b="1" spc="114" dirty="0" err="1">
                <a:solidFill>
                  <a:srgbClr val="4B3B33"/>
                </a:solidFill>
                <a:latin typeface="+mj-lt"/>
              </a:rPr>
              <a:t>chủ</a:t>
            </a:r>
            <a:r>
              <a:rPr lang="en-US" sz="4200" b="1" spc="114" dirty="0">
                <a:solidFill>
                  <a:srgbClr val="4B3B33"/>
                </a:solidFill>
                <a:latin typeface="+mj-lt"/>
              </a:rPr>
              <a:t> </a:t>
            </a:r>
            <a:r>
              <a:rPr lang="en-US" sz="4200" b="1" spc="114" dirty="0" err="1">
                <a:solidFill>
                  <a:srgbClr val="4B3B33"/>
                </a:solidFill>
                <a:latin typeface="+mj-lt"/>
              </a:rPr>
              <a:t>thể</a:t>
            </a:r>
            <a:r>
              <a:rPr lang="en-US" sz="4200" b="1" spc="114" dirty="0">
                <a:solidFill>
                  <a:srgbClr val="4B3B33"/>
                </a:solidFill>
                <a:latin typeface="+mj-lt"/>
              </a:rPr>
              <a:t> của </a:t>
            </a:r>
            <a:r>
              <a:rPr lang="en-US" sz="4200" b="1" spc="114" dirty="0" err="1">
                <a:solidFill>
                  <a:srgbClr val="4B3B33"/>
                </a:solidFill>
                <a:latin typeface="+mj-lt"/>
              </a:rPr>
              <a:t>khối</a:t>
            </a:r>
            <a:r>
              <a:rPr lang="en-US" sz="4200" b="1" spc="114" dirty="0">
                <a:solidFill>
                  <a:srgbClr val="4B3B33"/>
                </a:solidFill>
                <a:latin typeface="+mj-lt"/>
              </a:rPr>
              <a:t> </a:t>
            </a:r>
            <a:r>
              <a:rPr lang="en-US" sz="4200" b="1" spc="114" dirty="0" err="1">
                <a:solidFill>
                  <a:srgbClr val="4B3B33"/>
                </a:solidFill>
                <a:latin typeface="+mj-lt"/>
              </a:rPr>
              <a:t>đại</a:t>
            </a:r>
            <a:r>
              <a:rPr lang="en-US" sz="4200" b="1" spc="114" dirty="0">
                <a:solidFill>
                  <a:srgbClr val="4B3B33"/>
                </a:solidFill>
                <a:latin typeface="+mj-lt"/>
              </a:rPr>
              <a:t> </a:t>
            </a:r>
            <a:r>
              <a:rPr lang="en-US" sz="4200" b="1" spc="114" dirty="0" err="1">
                <a:solidFill>
                  <a:srgbClr val="4B3B33"/>
                </a:solidFill>
                <a:latin typeface="+mj-lt"/>
              </a:rPr>
              <a:t>đoàn</a:t>
            </a:r>
            <a:r>
              <a:rPr lang="en-US" sz="4200" b="1" spc="114" dirty="0">
                <a:solidFill>
                  <a:srgbClr val="4B3B33"/>
                </a:solidFill>
                <a:latin typeface="+mj-lt"/>
              </a:rPr>
              <a:t> </a:t>
            </a:r>
            <a:r>
              <a:rPr lang="en-US" sz="4200" b="1" spc="114" dirty="0" err="1">
                <a:solidFill>
                  <a:srgbClr val="4B3B33"/>
                </a:solidFill>
                <a:latin typeface="+mj-lt"/>
              </a:rPr>
              <a:t>kết</a:t>
            </a:r>
            <a:r>
              <a:rPr lang="en-US" sz="4200" b="1" spc="114" dirty="0">
                <a:solidFill>
                  <a:srgbClr val="4B3B33"/>
                </a:solidFill>
                <a:latin typeface="+mj-lt"/>
              </a:rPr>
              <a:t> </a:t>
            </a:r>
            <a:r>
              <a:rPr lang="en-US" sz="4200" b="1" spc="114" dirty="0" err="1">
                <a:solidFill>
                  <a:srgbClr val="4B3B33"/>
                </a:solidFill>
                <a:latin typeface="+mj-lt"/>
              </a:rPr>
              <a:t>toàn</a:t>
            </a:r>
            <a:r>
              <a:rPr lang="en-US" sz="4200" b="1" spc="114" dirty="0">
                <a:solidFill>
                  <a:srgbClr val="4B3B33"/>
                </a:solidFill>
                <a:latin typeface="+mj-lt"/>
              </a:rPr>
              <a:t> </a:t>
            </a:r>
            <a:r>
              <a:rPr lang="en-US" sz="4200" b="1" spc="114" dirty="0" err="1">
                <a:solidFill>
                  <a:srgbClr val="4B3B33"/>
                </a:solidFill>
                <a:latin typeface="+mj-lt"/>
              </a:rPr>
              <a:t>dân</a:t>
            </a:r>
            <a:r>
              <a:rPr lang="en-US" sz="4200" b="1" spc="114" dirty="0">
                <a:solidFill>
                  <a:srgbClr val="4B3B33"/>
                </a:solidFill>
                <a:latin typeface="+mj-lt"/>
              </a:rPr>
              <a:t>.</a:t>
            </a:r>
          </a:p>
        </p:txBody>
      </p:sp>
      <p:grpSp>
        <p:nvGrpSpPr>
          <p:cNvPr id="8" name="Group 7">
            <a:extLst>
              <a:ext uri="{FF2B5EF4-FFF2-40B4-BE49-F238E27FC236}">
                <a16:creationId xmlns:a16="http://schemas.microsoft.com/office/drawing/2014/main" id="{A65C5B79-C668-45C9-2725-2BFEC2970033}"/>
              </a:ext>
            </a:extLst>
          </p:cNvPr>
          <p:cNvGrpSpPr/>
          <p:nvPr/>
        </p:nvGrpSpPr>
        <p:grpSpPr>
          <a:xfrm>
            <a:off x="914400" y="1066124"/>
            <a:ext cx="15635846" cy="1172182"/>
            <a:chOff x="1709095" y="3038965"/>
            <a:chExt cx="15635846" cy="1172182"/>
          </a:xfrm>
        </p:grpSpPr>
        <p:grpSp>
          <p:nvGrpSpPr>
            <p:cNvPr id="9" name="Group 8">
              <a:extLst>
                <a:ext uri="{FF2B5EF4-FFF2-40B4-BE49-F238E27FC236}">
                  <a16:creationId xmlns:a16="http://schemas.microsoft.com/office/drawing/2014/main" id="{92F44A08-4216-042A-AE8E-11375A62D457}"/>
                </a:ext>
              </a:extLst>
            </p:cNvPr>
            <p:cNvGrpSpPr/>
            <p:nvPr/>
          </p:nvGrpSpPr>
          <p:grpSpPr>
            <a:xfrm>
              <a:off x="1709095" y="3038965"/>
              <a:ext cx="1172182" cy="1172182"/>
              <a:chOff x="1712026" y="3123524"/>
              <a:chExt cx="1172182" cy="1172182"/>
            </a:xfrm>
          </p:grpSpPr>
          <p:sp>
            <p:nvSpPr>
              <p:cNvPr id="11" name="Freeform 9">
                <a:extLst>
                  <a:ext uri="{FF2B5EF4-FFF2-40B4-BE49-F238E27FC236}">
                    <a16:creationId xmlns:a16="http://schemas.microsoft.com/office/drawing/2014/main" id="{A141582C-671E-A8FB-9DC6-E9EE8E1775E9}"/>
                  </a:ext>
                </a:extLst>
              </p:cNvPr>
              <p:cNvSpPr/>
              <p:nvPr/>
            </p:nvSpPr>
            <p:spPr>
              <a:xfrm>
                <a:off x="1712026" y="3123524"/>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b="1" dirty="0"/>
              </a:p>
            </p:txBody>
          </p:sp>
          <p:sp>
            <p:nvSpPr>
              <p:cNvPr id="12" name="TextBox 10">
                <a:extLst>
                  <a:ext uri="{FF2B5EF4-FFF2-40B4-BE49-F238E27FC236}">
                    <a16:creationId xmlns:a16="http://schemas.microsoft.com/office/drawing/2014/main" id="{07D8DCEE-7A04-09BF-742A-BC196B21AAFC}"/>
                  </a:ext>
                </a:extLst>
              </p:cNvPr>
              <p:cNvSpPr txBox="1"/>
              <p:nvPr/>
            </p:nvSpPr>
            <p:spPr>
              <a:xfrm>
                <a:off x="1821918" y="3205943"/>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a</a:t>
                </a:r>
              </a:p>
            </p:txBody>
          </p:sp>
        </p:grpSp>
        <p:sp>
          <p:nvSpPr>
            <p:cNvPr id="10" name="TextBox 19">
              <a:extLst>
                <a:ext uri="{FF2B5EF4-FFF2-40B4-BE49-F238E27FC236}">
                  <a16:creationId xmlns:a16="http://schemas.microsoft.com/office/drawing/2014/main" id="{741407E4-3C59-74E5-4DE4-FF1A8A5D8322}"/>
                </a:ext>
              </a:extLst>
            </p:cNvPr>
            <p:cNvSpPr txBox="1"/>
            <p:nvPr/>
          </p:nvSpPr>
          <p:spPr>
            <a:xfrm>
              <a:off x="3565375" y="3268868"/>
              <a:ext cx="13779566" cy="712375"/>
            </a:xfrm>
            <a:prstGeom prst="rect">
              <a:avLst/>
            </a:prstGeom>
          </p:spPr>
          <p:txBody>
            <a:bodyPr lIns="0" tIns="0" rIns="0" bIns="0" rtlCol="0" anchor="t">
              <a:spAutoFit/>
            </a:bodyPr>
            <a:lstStyle/>
            <a:p>
              <a:pPr algn="just">
                <a:lnSpc>
                  <a:spcPts val="6160"/>
                </a:lnSpc>
                <a:spcBef>
                  <a:spcPct val="0"/>
                </a:spcBef>
              </a:pPr>
              <a:r>
                <a:rPr lang="vi-VN" sz="3600" b="1" spc="110" dirty="0">
                  <a:solidFill>
                    <a:srgbClr val="4B3B33"/>
                  </a:solidFill>
                  <a:effectLst>
                    <a:outerShdw blurRad="38100" dist="38100" dir="2700000" algn="tl">
                      <a:srgbClr val="000000">
                        <a:alpha val="43137"/>
                      </a:srgbClr>
                    </a:outerShdw>
                  </a:effectLst>
                  <a:latin typeface="Be Vietnam Pro" pitchFamily="2" charset="0"/>
                </a:rPr>
                <a:t>Lực lượng của khối đại đoàn kết dân tộc</a:t>
              </a:r>
              <a:endParaRPr lang="en-US" sz="3600" b="1" spc="110" dirty="0">
                <a:solidFill>
                  <a:srgbClr val="4B3B33"/>
                </a:solidFill>
                <a:effectLst>
                  <a:outerShdw blurRad="38100" dist="38100" dir="2700000" algn="tl">
                    <a:srgbClr val="000000">
                      <a:alpha val="43137"/>
                    </a:srgbClr>
                  </a:outerShdw>
                </a:effectLst>
                <a:latin typeface="Be Vietnam Pro" pitchFamily="2"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4292" y="2857500"/>
            <a:ext cx="16230600" cy="6868034"/>
          </a:xfrm>
          <a:prstGeom prst="rect">
            <a:avLst/>
          </a:prstGeom>
        </p:spPr>
        <p:txBody>
          <a:bodyPr lIns="0" tIns="0" rIns="0" bIns="0" rtlCol="0" anchor="t">
            <a:spAutoFit/>
          </a:bodyPr>
          <a:lstStyle/>
          <a:p>
            <a:pPr marL="471171" indent="-464186" algn="just">
              <a:lnSpc>
                <a:spcPts val="6020"/>
              </a:lnSpc>
              <a:buFont typeface="Arial"/>
              <a:buChar char="•"/>
            </a:pPr>
            <a:r>
              <a:rPr lang="en-US" sz="4000" b="1" spc="107" dirty="0" err="1">
                <a:solidFill>
                  <a:srgbClr val="4B3B33"/>
                </a:solidFill>
                <a:latin typeface="+mj-lt"/>
              </a:rPr>
              <a:t>Lực</a:t>
            </a:r>
            <a:r>
              <a:rPr lang="en-US" sz="4000" b="1" spc="107" dirty="0">
                <a:solidFill>
                  <a:srgbClr val="4B3B33"/>
                </a:solidFill>
                <a:latin typeface="+mj-lt"/>
              </a:rPr>
              <a:t> </a:t>
            </a:r>
            <a:r>
              <a:rPr lang="en-US" sz="4000" b="1" spc="107" dirty="0" err="1">
                <a:solidFill>
                  <a:srgbClr val="4B3B33"/>
                </a:solidFill>
                <a:latin typeface="+mj-lt"/>
              </a:rPr>
              <a:t>lượng</a:t>
            </a:r>
            <a:r>
              <a:rPr lang="en-US" sz="4000" b="1" spc="107" dirty="0">
                <a:solidFill>
                  <a:srgbClr val="4B3B33"/>
                </a:solidFill>
                <a:latin typeface="+mj-lt"/>
              </a:rPr>
              <a:t> </a:t>
            </a:r>
            <a:r>
              <a:rPr lang="en-US" sz="4000" b="1" spc="107" dirty="0" err="1">
                <a:solidFill>
                  <a:srgbClr val="4B3B33"/>
                </a:solidFill>
                <a:latin typeface="+mj-lt"/>
              </a:rPr>
              <a:t>nền</a:t>
            </a:r>
            <a:r>
              <a:rPr lang="en-US" sz="4000" b="1" spc="107" dirty="0">
                <a:solidFill>
                  <a:srgbClr val="4B3B33"/>
                </a:solidFill>
                <a:latin typeface="+mj-lt"/>
              </a:rPr>
              <a:t> </a:t>
            </a:r>
            <a:r>
              <a:rPr lang="en-US" sz="4000" b="1" spc="107" dirty="0" err="1">
                <a:solidFill>
                  <a:srgbClr val="4B3B33"/>
                </a:solidFill>
                <a:latin typeface="+mj-lt"/>
              </a:rPr>
              <a:t>tảng</a:t>
            </a:r>
            <a:r>
              <a:rPr lang="en-US" sz="4000" b="1" spc="107" dirty="0">
                <a:solidFill>
                  <a:srgbClr val="4B3B33"/>
                </a:solidFill>
                <a:latin typeface="+mj-lt"/>
              </a:rPr>
              <a:t> </a:t>
            </a:r>
            <a:r>
              <a:rPr lang="en-US" sz="4000" b="1" spc="107" dirty="0" err="1">
                <a:solidFill>
                  <a:srgbClr val="4B3B33"/>
                </a:solidFill>
                <a:latin typeface="+mj-lt"/>
              </a:rPr>
              <a:t>cho</a:t>
            </a:r>
            <a:r>
              <a:rPr lang="en-US" sz="4000" b="1" spc="107" dirty="0">
                <a:solidFill>
                  <a:srgbClr val="4B3B33"/>
                </a:solidFill>
                <a:latin typeface="+mj-lt"/>
              </a:rPr>
              <a:t> </a:t>
            </a:r>
            <a:r>
              <a:rPr lang="en-US" sz="4000" b="1" spc="107" dirty="0" err="1">
                <a:solidFill>
                  <a:srgbClr val="4B3B33"/>
                </a:solidFill>
                <a:latin typeface="+mj-lt"/>
              </a:rPr>
              <a:t>khối</a:t>
            </a:r>
            <a:r>
              <a:rPr lang="en-US" sz="4000" b="1" spc="107" dirty="0">
                <a:solidFill>
                  <a:srgbClr val="4B3B33"/>
                </a:solidFill>
                <a:latin typeface="+mj-lt"/>
              </a:rPr>
              <a:t> </a:t>
            </a:r>
            <a:r>
              <a:rPr lang="en-US" sz="4000" b="1" spc="107" dirty="0" err="1">
                <a:solidFill>
                  <a:srgbClr val="4B3B33"/>
                </a:solidFill>
                <a:latin typeface="+mj-lt"/>
              </a:rPr>
              <a:t>đại</a:t>
            </a:r>
            <a:r>
              <a:rPr lang="en-US" sz="4000" b="1" spc="107" dirty="0">
                <a:solidFill>
                  <a:srgbClr val="4B3B33"/>
                </a:solidFill>
                <a:latin typeface="+mj-lt"/>
              </a:rPr>
              <a:t> </a:t>
            </a:r>
            <a:r>
              <a:rPr lang="en-US" sz="4000" b="1" spc="107" dirty="0" err="1">
                <a:solidFill>
                  <a:srgbClr val="4B3B33"/>
                </a:solidFill>
                <a:latin typeface="+mj-lt"/>
              </a:rPr>
              <a:t>đoàn</a:t>
            </a:r>
            <a:r>
              <a:rPr lang="en-US" sz="4000" b="1" spc="107" dirty="0">
                <a:solidFill>
                  <a:srgbClr val="4B3B33"/>
                </a:solidFill>
                <a:latin typeface="+mj-lt"/>
              </a:rPr>
              <a:t> </a:t>
            </a:r>
            <a:r>
              <a:rPr lang="en-US" sz="4000" b="1" spc="107" dirty="0" err="1">
                <a:solidFill>
                  <a:srgbClr val="4B3B33"/>
                </a:solidFill>
                <a:latin typeface="+mj-lt"/>
              </a:rPr>
              <a:t>kết</a:t>
            </a:r>
            <a:r>
              <a:rPr lang="en-US" sz="4000" b="1" spc="107" dirty="0">
                <a:solidFill>
                  <a:srgbClr val="4B3B33"/>
                </a:solidFill>
                <a:latin typeface="+mj-lt"/>
              </a:rPr>
              <a:t> </a:t>
            </a:r>
            <a:r>
              <a:rPr lang="en-US" sz="4000" b="1" spc="107" dirty="0" err="1">
                <a:solidFill>
                  <a:srgbClr val="4B3B33"/>
                </a:solidFill>
                <a:latin typeface="+mj-lt"/>
              </a:rPr>
              <a:t>dân</a:t>
            </a:r>
            <a:r>
              <a:rPr lang="en-US" sz="4000" b="1" spc="107" dirty="0">
                <a:solidFill>
                  <a:srgbClr val="4B3B33"/>
                </a:solidFill>
                <a:latin typeface="+mj-lt"/>
              </a:rPr>
              <a:t> </a:t>
            </a:r>
            <a:r>
              <a:rPr lang="en-US" sz="4000" b="1" spc="107" dirty="0" err="1">
                <a:solidFill>
                  <a:srgbClr val="4B3B33"/>
                </a:solidFill>
                <a:latin typeface="+mj-lt"/>
              </a:rPr>
              <a:t>tộc</a:t>
            </a:r>
            <a:r>
              <a:rPr lang="en-US" sz="4000" b="1" spc="107" dirty="0">
                <a:solidFill>
                  <a:srgbClr val="4B3B33"/>
                </a:solidFill>
                <a:latin typeface="+mj-lt"/>
              </a:rPr>
              <a:t> là </a:t>
            </a:r>
            <a:r>
              <a:rPr lang="en-US" sz="4000" b="1" spc="107" dirty="0" err="1">
                <a:solidFill>
                  <a:srgbClr val="4B3B33"/>
                </a:solidFill>
                <a:latin typeface="+mj-lt"/>
              </a:rPr>
              <a:t>đại</a:t>
            </a:r>
            <a:r>
              <a:rPr lang="en-US" sz="4000" b="1" spc="107" dirty="0">
                <a:solidFill>
                  <a:srgbClr val="4B3B33"/>
                </a:solidFill>
                <a:latin typeface="+mj-lt"/>
              </a:rPr>
              <a:t> </a:t>
            </a:r>
            <a:r>
              <a:rPr lang="en-US" sz="4000" b="1" spc="107" dirty="0" err="1">
                <a:solidFill>
                  <a:srgbClr val="4B3B33"/>
                </a:solidFill>
                <a:latin typeface="+mj-lt"/>
              </a:rPr>
              <a:t>đa</a:t>
            </a:r>
            <a:r>
              <a:rPr lang="en-US" sz="4000" b="1" spc="107" dirty="0">
                <a:solidFill>
                  <a:srgbClr val="4B3B33"/>
                </a:solidFill>
                <a:latin typeface="+mj-lt"/>
              </a:rPr>
              <a:t> </a:t>
            </a:r>
            <a:r>
              <a:rPr lang="en-US" sz="4000" b="1" spc="107" dirty="0" err="1">
                <a:solidFill>
                  <a:srgbClr val="4B3B33"/>
                </a:solidFill>
                <a:latin typeface="+mj-lt"/>
              </a:rPr>
              <a:t>số</a:t>
            </a:r>
            <a:r>
              <a:rPr lang="en-US" sz="4000" b="1" spc="107" dirty="0">
                <a:solidFill>
                  <a:srgbClr val="4B3B33"/>
                </a:solidFill>
                <a:latin typeface="+mj-lt"/>
              </a:rPr>
              <a:t> </a:t>
            </a:r>
            <a:r>
              <a:rPr lang="en-US" sz="4000" b="1" spc="107" dirty="0" err="1">
                <a:solidFill>
                  <a:srgbClr val="4B3B33"/>
                </a:solidFill>
                <a:latin typeface="+mj-lt"/>
              </a:rPr>
              <a:t>nhân</a:t>
            </a:r>
            <a:r>
              <a:rPr lang="en-US" sz="4000" b="1" spc="107" dirty="0">
                <a:solidFill>
                  <a:srgbClr val="4B3B33"/>
                </a:solidFill>
                <a:latin typeface="+mj-lt"/>
              </a:rPr>
              <a:t> </a:t>
            </a:r>
            <a:r>
              <a:rPr lang="en-US" sz="4000" b="1" spc="107" dirty="0" err="1">
                <a:solidFill>
                  <a:srgbClr val="4B3B33"/>
                </a:solidFill>
                <a:latin typeface="+mj-lt"/>
              </a:rPr>
              <a:t>nhân</a:t>
            </a:r>
            <a:r>
              <a:rPr lang="en-US" sz="4000" b="1" spc="107" dirty="0">
                <a:solidFill>
                  <a:srgbClr val="4B3B33"/>
                </a:solidFill>
                <a:latin typeface="+mj-lt"/>
              </a:rPr>
              <a:t> (</a:t>
            </a:r>
            <a:r>
              <a:rPr lang="en-US" sz="4000" b="1" spc="107" dirty="0" err="1">
                <a:solidFill>
                  <a:srgbClr val="4B3B33"/>
                </a:solidFill>
                <a:latin typeface="+mj-lt"/>
              </a:rPr>
              <a:t>công</a:t>
            </a:r>
            <a:r>
              <a:rPr lang="en-US" sz="4000" b="1" spc="107" dirty="0">
                <a:solidFill>
                  <a:srgbClr val="4B3B33"/>
                </a:solidFill>
                <a:latin typeface="+mj-lt"/>
              </a:rPr>
              <a:t> </a:t>
            </a:r>
            <a:r>
              <a:rPr lang="en-US" sz="4000" b="1" spc="107" dirty="0" err="1">
                <a:solidFill>
                  <a:srgbClr val="4B3B33"/>
                </a:solidFill>
                <a:latin typeface="+mj-lt"/>
              </a:rPr>
              <a:t>nhân</a:t>
            </a:r>
            <a:r>
              <a:rPr lang="en-US" sz="4000" b="1" spc="107" dirty="0">
                <a:solidFill>
                  <a:srgbClr val="4B3B33"/>
                </a:solidFill>
                <a:latin typeface="+mj-lt"/>
              </a:rPr>
              <a:t> , </a:t>
            </a:r>
            <a:r>
              <a:rPr lang="en-US" sz="4000" b="1" spc="107" dirty="0" err="1">
                <a:solidFill>
                  <a:srgbClr val="4B3B33"/>
                </a:solidFill>
                <a:latin typeface="+mj-lt"/>
              </a:rPr>
              <a:t>nông</a:t>
            </a:r>
            <a:r>
              <a:rPr lang="en-US" sz="4000" b="1" spc="107" dirty="0">
                <a:solidFill>
                  <a:srgbClr val="4B3B33"/>
                </a:solidFill>
                <a:latin typeface="+mj-lt"/>
              </a:rPr>
              <a:t> </a:t>
            </a:r>
            <a:r>
              <a:rPr lang="en-US" sz="4000" b="1" spc="107" dirty="0" err="1">
                <a:solidFill>
                  <a:srgbClr val="4B3B33"/>
                </a:solidFill>
                <a:latin typeface="+mj-lt"/>
              </a:rPr>
              <a:t>dân</a:t>
            </a:r>
            <a:r>
              <a:rPr lang="en-US" sz="4000" b="1" spc="107" dirty="0">
                <a:solidFill>
                  <a:srgbClr val="4B3B33"/>
                </a:solidFill>
                <a:latin typeface="+mj-lt"/>
              </a:rPr>
              <a:t> </a:t>
            </a:r>
            <a:r>
              <a:rPr lang="en-US" sz="4000" b="1" spc="107" dirty="0" err="1">
                <a:solidFill>
                  <a:srgbClr val="4B3B33"/>
                </a:solidFill>
                <a:latin typeface="+mj-lt"/>
              </a:rPr>
              <a:t>và</a:t>
            </a:r>
            <a:r>
              <a:rPr lang="en-US" sz="4000" b="1" spc="107" dirty="0">
                <a:solidFill>
                  <a:srgbClr val="4B3B33"/>
                </a:solidFill>
                <a:latin typeface="+mj-lt"/>
              </a:rPr>
              <a:t> tri </a:t>
            </a:r>
            <a:r>
              <a:rPr lang="en-US" sz="4000" b="1" spc="107" dirty="0" err="1">
                <a:solidFill>
                  <a:srgbClr val="4B3B33"/>
                </a:solidFill>
                <a:latin typeface="+mj-lt"/>
              </a:rPr>
              <a:t>thức</a:t>
            </a:r>
            <a:r>
              <a:rPr lang="en-US" sz="4000" b="1" spc="107" dirty="0">
                <a:solidFill>
                  <a:srgbClr val="4B3B33"/>
                </a:solidFill>
                <a:latin typeface="+mj-lt"/>
              </a:rPr>
              <a:t>)</a:t>
            </a:r>
          </a:p>
          <a:p>
            <a:pPr marL="471171" indent="-464186" algn="just">
              <a:lnSpc>
                <a:spcPts val="6020"/>
              </a:lnSpc>
              <a:buFont typeface="Arial"/>
              <a:buChar char="•"/>
            </a:pPr>
            <a:r>
              <a:rPr lang="en-US" sz="4000" b="1" spc="107" dirty="0">
                <a:solidFill>
                  <a:srgbClr val="4B3B33"/>
                </a:solidFill>
                <a:latin typeface="+mj-lt"/>
              </a:rPr>
              <a:t>Để </a:t>
            </a:r>
            <a:r>
              <a:rPr lang="en-US" sz="4000" b="1" spc="107" dirty="0" err="1">
                <a:solidFill>
                  <a:srgbClr val="4B3B33"/>
                </a:solidFill>
                <a:latin typeface="+mj-lt"/>
              </a:rPr>
              <a:t>nền</a:t>
            </a:r>
            <a:r>
              <a:rPr lang="en-US" sz="4000" b="1" spc="107" dirty="0">
                <a:solidFill>
                  <a:srgbClr val="4B3B33"/>
                </a:solidFill>
                <a:latin typeface="+mj-lt"/>
              </a:rPr>
              <a:t> </a:t>
            </a:r>
            <a:r>
              <a:rPr lang="en-US" sz="4000" b="1" spc="107" dirty="0" err="1">
                <a:solidFill>
                  <a:srgbClr val="4B3B33"/>
                </a:solidFill>
                <a:latin typeface="+mj-lt"/>
              </a:rPr>
              <a:t>tảng</a:t>
            </a:r>
            <a:r>
              <a:rPr lang="en-US" sz="4000" b="1" spc="107" dirty="0">
                <a:solidFill>
                  <a:srgbClr val="4B3B33"/>
                </a:solidFill>
                <a:latin typeface="+mj-lt"/>
              </a:rPr>
              <a:t> của </a:t>
            </a:r>
            <a:r>
              <a:rPr lang="en-US" sz="4000" b="1" spc="107" dirty="0" err="1">
                <a:solidFill>
                  <a:srgbClr val="4B3B33"/>
                </a:solidFill>
                <a:latin typeface="+mj-lt"/>
              </a:rPr>
              <a:t>khối</a:t>
            </a:r>
            <a:r>
              <a:rPr lang="en-US" sz="4000" b="1" spc="107" dirty="0">
                <a:solidFill>
                  <a:srgbClr val="4B3B33"/>
                </a:solidFill>
                <a:latin typeface="+mj-lt"/>
              </a:rPr>
              <a:t> </a:t>
            </a:r>
            <a:r>
              <a:rPr lang="en-US" sz="4000" b="1" spc="107" dirty="0" err="1">
                <a:solidFill>
                  <a:srgbClr val="4B3B33"/>
                </a:solidFill>
                <a:latin typeface="+mj-lt"/>
              </a:rPr>
              <a:t>đại</a:t>
            </a:r>
            <a:r>
              <a:rPr lang="en-US" sz="4000" b="1" spc="107" dirty="0">
                <a:solidFill>
                  <a:srgbClr val="4B3B33"/>
                </a:solidFill>
                <a:latin typeface="+mj-lt"/>
              </a:rPr>
              <a:t> </a:t>
            </a:r>
            <a:r>
              <a:rPr lang="en-US" sz="4000" b="1" spc="107" dirty="0" err="1">
                <a:solidFill>
                  <a:srgbClr val="4B3B33"/>
                </a:solidFill>
                <a:latin typeface="+mj-lt"/>
              </a:rPr>
              <a:t>đoàn</a:t>
            </a:r>
            <a:r>
              <a:rPr lang="en-US" sz="4000" b="1" spc="107" dirty="0">
                <a:solidFill>
                  <a:srgbClr val="4B3B33"/>
                </a:solidFill>
                <a:latin typeface="+mj-lt"/>
              </a:rPr>
              <a:t> </a:t>
            </a:r>
            <a:r>
              <a:rPr lang="en-US" sz="4000" b="1" spc="107" dirty="0" err="1">
                <a:solidFill>
                  <a:srgbClr val="4B3B33"/>
                </a:solidFill>
                <a:latin typeface="+mj-lt"/>
              </a:rPr>
              <a:t>kết</a:t>
            </a:r>
            <a:r>
              <a:rPr lang="en-US" sz="4000" b="1" spc="107" dirty="0">
                <a:solidFill>
                  <a:srgbClr val="4B3B33"/>
                </a:solidFill>
                <a:latin typeface="+mj-lt"/>
              </a:rPr>
              <a:t> </a:t>
            </a:r>
            <a:r>
              <a:rPr lang="en-US" sz="4000" b="1" spc="107" dirty="0" err="1">
                <a:solidFill>
                  <a:srgbClr val="4B3B33"/>
                </a:solidFill>
                <a:latin typeface="+mj-lt"/>
              </a:rPr>
              <a:t>vững</a:t>
            </a:r>
            <a:r>
              <a:rPr lang="en-US" sz="4000" b="1" spc="107" dirty="0">
                <a:solidFill>
                  <a:srgbClr val="4B3B33"/>
                </a:solidFill>
                <a:latin typeface="+mj-lt"/>
              </a:rPr>
              <a:t> </a:t>
            </a:r>
            <a:r>
              <a:rPr lang="en-US" sz="4000" b="1" spc="107" dirty="0" err="1">
                <a:solidFill>
                  <a:srgbClr val="4B3B33"/>
                </a:solidFill>
                <a:latin typeface="+mj-lt"/>
              </a:rPr>
              <a:t>mạnh</a:t>
            </a:r>
            <a:r>
              <a:rPr lang="en-US" sz="4000" b="1" spc="107" dirty="0">
                <a:solidFill>
                  <a:srgbClr val="4B3B33"/>
                </a:solidFill>
                <a:latin typeface="+mj-lt"/>
              </a:rPr>
              <a:t>:</a:t>
            </a:r>
          </a:p>
          <a:p>
            <a:pPr marL="1399542" lvl="1" indent="-618914" algn="just">
              <a:lnSpc>
                <a:spcPts val="6020"/>
              </a:lnSpc>
              <a:buFont typeface="Arial"/>
              <a:buChar char="⚬"/>
            </a:pPr>
            <a:r>
              <a:rPr lang="en-US" sz="4000" b="1" spc="107" dirty="0" err="1">
                <a:solidFill>
                  <a:srgbClr val="4B3B33"/>
                </a:solidFill>
                <a:latin typeface="+mj-lt"/>
              </a:rPr>
              <a:t>Đoàn</a:t>
            </a:r>
            <a:r>
              <a:rPr lang="en-US" sz="4000" b="1" spc="107" dirty="0">
                <a:solidFill>
                  <a:srgbClr val="4B3B33"/>
                </a:solidFill>
                <a:latin typeface="+mj-lt"/>
              </a:rPr>
              <a:t> </a:t>
            </a:r>
            <a:r>
              <a:rPr lang="en-US" sz="4000" b="1" spc="107" dirty="0" err="1">
                <a:solidFill>
                  <a:srgbClr val="4B3B33"/>
                </a:solidFill>
                <a:latin typeface="+mj-lt"/>
              </a:rPr>
              <a:t>kết</a:t>
            </a:r>
            <a:r>
              <a:rPr lang="en-US" sz="4000" b="1" spc="107" dirty="0">
                <a:solidFill>
                  <a:srgbClr val="4B3B33"/>
                </a:solidFill>
                <a:latin typeface="+mj-lt"/>
              </a:rPr>
              <a:t> </a:t>
            </a:r>
            <a:r>
              <a:rPr lang="en-US" sz="4000" b="1" spc="107" dirty="0" err="1">
                <a:solidFill>
                  <a:srgbClr val="4B3B33"/>
                </a:solidFill>
                <a:latin typeface="+mj-lt"/>
              </a:rPr>
              <a:t>đại</a:t>
            </a:r>
            <a:r>
              <a:rPr lang="en-US" sz="4000" b="1" spc="107" dirty="0">
                <a:solidFill>
                  <a:srgbClr val="4B3B33"/>
                </a:solidFill>
                <a:latin typeface="+mj-lt"/>
              </a:rPr>
              <a:t> </a:t>
            </a:r>
            <a:r>
              <a:rPr lang="en-US" sz="4000" b="1" spc="107" dirty="0" err="1">
                <a:solidFill>
                  <a:srgbClr val="4B3B33"/>
                </a:solidFill>
                <a:latin typeface="+mj-lt"/>
              </a:rPr>
              <a:t>đa</a:t>
            </a:r>
            <a:r>
              <a:rPr lang="en-US" sz="4000" b="1" spc="107" dirty="0">
                <a:solidFill>
                  <a:srgbClr val="4B3B33"/>
                </a:solidFill>
                <a:latin typeface="+mj-lt"/>
              </a:rPr>
              <a:t> </a:t>
            </a:r>
            <a:r>
              <a:rPr lang="en-US" sz="4000" b="1" spc="107" dirty="0" err="1">
                <a:solidFill>
                  <a:srgbClr val="4B3B33"/>
                </a:solidFill>
                <a:latin typeface="+mj-lt"/>
              </a:rPr>
              <a:t>số</a:t>
            </a:r>
            <a:r>
              <a:rPr lang="en-US" sz="4000" b="1" spc="107" dirty="0">
                <a:solidFill>
                  <a:srgbClr val="4B3B33"/>
                </a:solidFill>
                <a:latin typeface="+mj-lt"/>
              </a:rPr>
              <a:t> </a:t>
            </a:r>
            <a:r>
              <a:rPr lang="en-US" sz="4000" b="1" spc="107" dirty="0" err="1">
                <a:solidFill>
                  <a:srgbClr val="4B3B33"/>
                </a:solidFill>
                <a:latin typeface="+mj-lt"/>
              </a:rPr>
              <a:t>nhân</a:t>
            </a:r>
            <a:r>
              <a:rPr lang="en-US" sz="4000" b="1" spc="107" dirty="0">
                <a:solidFill>
                  <a:srgbClr val="4B3B33"/>
                </a:solidFill>
                <a:latin typeface="+mj-lt"/>
              </a:rPr>
              <a:t> </a:t>
            </a:r>
            <a:r>
              <a:rPr lang="en-US" sz="4000" b="1" spc="107" dirty="0" err="1">
                <a:solidFill>
                  <a:srgbClr val="4B3B33"/>
                </a:solidFill>
                <a:latin typeface="+mj-lt"/>
              </a:rPr>
              <a:t>dân</a:t>
            </a:r>
            <a:r>
              <a:rPr lang="en-US" sz="4000" b="1" spc="107" dirty="0">
                <a:solidFill>
                  <a:srgbClr val="4B3B33"/>
                </a:solidFill>
                <a:latin typeface="+mj-lt"/>
              </a:rPr>
              <a:t> </a:t>
            </a:r>
            <a:r>
              <a:rPr lang="en-US" sz="4000" b="1" spc="107" dirty="0" err="1">
                <a:solidFill>
                  <a:srgbClr val="4B3B33"/>
                </a:solidFill>
                <a:latin typeface="+mj-lt"/>
              </a:rPr>
              <a:t>được</a:t>
            </a:r>
            <a:r>
              <a:rPr lang="en-US" sz="4000" b="1" spc="107" dirty="0">
                <a:solidFill>
                  <a:srgbClr val="4B3B33"/>
                </a:solidFill>
                <a:latin typeface="+mj-lt"/>
              </a:rPr>
              <a:t> </a:t>
            </a:r>
            <a:r>
              <a:rPr lang="en-US" sz="4000" b="1" spc="107" dirty="0" err="1">
                <a:solidFill>
                  <a:srgbClr val="4B3B33"/>
                </a:solidFill>
                <a:latin typeface="+mj-lt"/>
              </a:rPr>
              <a:t>ưu</a:t>
            </a:r>
            <a:r>
              <a:rPr lang="en-US" sz="4000" b="1" spc="107" dirty="0">
                <a:solidFill>
                  <a:srgbClr val="4B3B33"/>
                </a:solidFill>
                <a:latin typeface="+mj-lt"/>
              </a:rPr>
              <a:t> </a:t>
            </a:r>
            <a:r>
              <a:rPr lang="en-US" sz="4000" b="1" spc="107" dirty="0" err="1">
                <a:solidFill>
                  <a:srgbClr val="4B3B33"/>
                </a:solidFill>
                <a:latin typeface="+mj-lt"/>
              </a:rPr>
              <a:t>tiên</a:t>
            </a:r>
            <a:endParaRPr lang="en-US" sz="4000" b="1" spc="107" dirty="0">
              <a:solidFill>
                <a:srgbClr val="4B3B33"/>
              </a:solidFill>
              <a:latin typeface="+mj-lt"/>
            </a:endParaRPr>
          </a:p>
          <a:p>
            <a:pPr marL="1399542" lvl="1" indent="-618914" algn="just">
              <a:lnSpc>
                <a:spcPts val="6020"/>
              </a:lnSpc>
              <a:buFont typeface="Arial"/>
              <a:buChar char="⚬"/>
            </a:pPr>
            <a:r>
              <a:rPr lang="en-US" sz="4000" b="1" spc="107" dirty="0" err="1">
                <a:solidFill>
                  <a:srgbClr val="4B3B33"/>
                </a:solidFill>
                <a:latin typeface="+mj-lt"/>
              </a:rPr>
              <a:t>Phải</a:t>
            </a:r>
            <a:r>
              <a:rPr lang="en-US" sz="4000" b="1" spc="107" dirty="0">
                <a:solidFill>
                  <a:srgbClr val="4B3B33"/>
                </a:solidFill>
                <a:latin typeface="+mj-lt"/>
              </a:rPr>
              <a:t> </a:t>
            </a:r>
            <a:r>
              <a:rPr lang="en-US" sz="4000" b="1" spc="107" dirty="0" err="1">
                <a:solidFill>
                  <a:srgbClr val="4B3B33"/>
                </a:solidFill>
                <a:latin typeface="+mj-lt"/>
              </a:rPr>
              <a:t>đoàn</a:t>
            </a:r>
            <a:r>
              <a:rPr lang="en-US" sz="4000" b="1" spc="107" dirty="0">
                <a:solidFill>
                  <a:srgbClr val="4B3B33"/>
                </a:solidFill>
                <a:latin typeface="+mj-lt"/>
              </a:rPr>
              <a:t> </a:t>
            </a:r>
            <a:r>
              <a:rPr lang="en-US" sz="4000" b="1" spc="107" dirty="0" err="1">
                <a:solidFill>
                  <a:srgbClr val="4B3B33"/>
                </a:solidFill>
                <a:latin typeface="+mj-lt"/>
              </a:rPr>
              <a:t>kết</a:t>
            </a:r>
            <a:r>
              <a:rPr lang="en-US" sz="4000" b="1" spc="107" dirty="0">
                <a:solidFill>
                  <a:srgbClr val="4B3B33"/>
                </a:solidFill>
                <a:latin typeface="+mj-lt"/>
              </a:rPr>
              <a:t> các </a:t>
            </a:r>
            <a:r>
              <a:rPr lang="en-US" sz="4000" b="1" spc="107" dirty="0" err="1">
                <a:solidFill>
                  <a:srgbClr val="4B3B33"/>
                </a:solidFill>
                <a:latin typeface="+mj-lt"/>
              </a:rPr>
              <a:t>tầng</a:t>
            </a:r>
            <a:r>
              <a:rPr lang="en-US" sz="4000" b="1" spc="107" dirty="0">
                <a:solidFill>
                  <a:srgbClr val="4B3B33"/>
                </a:solidFill>
                <a:latin typeface="+mj-lt"/>
              </a:rPr>
              <a:t> </a:t>
            </a:r>
            <a:r>
              <a:rPr lang="en-US" sz="4000" b="1" spc="107" dirty="0" err="1">
                <a:solidFill>
                  <a:srgbClr val="4B3B33"/>
                </a:solidFill>
                <a:latin typeface="+mj-lt"/>
              </a:rPr>
              <a:t>lớp</a:t>
            </a:r>
            <a:r>
              <a:rPr lang="en-US" sz="4000" b="1" spc="107" dirty="0">
                <a:solidFill>
                  <a:srgbClr val="4B3B33"/>
                </a:solidFill>
                <a:latin typeface="+mj-lt"/>
              </a:rPr>
              <a:t> </a:t>
            </a:r>
            <a:r>
              <a:rPr lang="en-US" sz="4000" b="1" spc="107" dirty="0" err="1">
                <a:solidFill>
                  <a:srgbClr val="4B3B33"/>
                </a:solidFill>
                <a:latin typeface="+mj-lt"/>
              </a:rPr>
              <a:t>nhân</a:t>
            </a:r>
            <a:r>
              <a:rPr lang="en-US" sz="4000" b="1" spc="107" dirty="0">
                <a:solidFill>
                  <a:srgbClr val="4B3B33"/>
                </a:solidFill>
                <a:latin typeface="+mj-lt"/>
              </a:rPr>
              <a:t> </a:t>
            </a:r>
            <a:r>
              <a:rPr lang="en-US" sz="4000" b="1" spc="107" dirty="0" err="1">
                <a:solidFill>
                  <a:srgbClr val="4B3B33"/>
                </a:solidFill>
                <a:latin typeface="+mj-lt"/>
              </a:rPr>
              <a:t>dân</a:t>
            </a:r>
            <a:r>
              <a:rPr lang="en-US" sz="4000" b="1" spc="107" dirty="0">
                <a:solidFill>
                  <a:srgbClr val="4B3B33"/>
                </a:solidFill>
                <a:latin typeface="+mj-lt"/>
              </a:rPr>
              <a:t> </a:t>
            </a:r>
            <a:r>
              <a:rPr lang="en-US" sz="4000" b="1" spc="107" dirty="0" err="1">
                <a:solidFill>
                  <a:srgbClr val="4B3B33"/>
                </a:solidFill>
                <a:latin typeface="+mj-lt"/>
              </a:rPr>
              <a:t>khác</a:t>
            </a:r>
            <a:endParaRPr lang="en-US" sz="4000" b="1" spc="107" dirty="0">
              <a:solidFill>
                <a:srgbClr val="4B3B33"/>
              </a:solidFill>
              <a:latin typeface="+mj-lt"/>
            </a:endParaRPr>
          </a:p>
          <a:p>
            <a:pPr marL="471171" indent="-464186" algn="just">
              <a:lnSpc>
                <a:spcPts val="6020"/>
              </a:lnSpc>
              <a:buFont typeface="Arial"/>
              <a:buChar char="•"/>
            </a:pPr>
            <a:r>
              <a:rPr lang="en-US" sz="4000" b="1" spc="107" dirty="0" err="1">
                <a:solidFill>
                  <a:srgbClr val="4B3B33"/>
                </a:solidFill>
                <a:latin typeface="+mj-lt"/>
              </a:rPr>
              <a:t>Đoàn</a:t>
            </a:r>
            <a:r>
              <a:rPr lang="en-US" sz="4000" b="1" spc="107" dirty="0">
                <a:solidFill>
                  <a:srgbClr val="4B3B33"/>
                </a:solidFill>
                <a:latin typeface="+mj-lt"/>
              </a:rPr>
              <a:t> </a:t>
            </a:r>
            <a:r>
              <a:rPr lang="en-US" sz="4000" b="1" spc="107" dirty="0" err="1">
                <a:solidFill>
                  <a:srgbClr val="4B3B33"/>
                </a:solidFill>
                <a:latin typeface="+mj-lt"/>
              </a:rPr>
              <a:t>kết</a:t>
            </a:r>
            <a:r>
              <a:rPr lang="en-US" sz="4000" b="1" spc="107" dirty="0">
                <a:solidFill>
                  <a:srgbClr val="4B3B33"/>
                </a:solidFill>
                <a:latin typeface="+mj-lt"/>
              </a:rPr>
              <a:t> </a:t>
            </a:r>
            <a:r>
              <a:rPr lang="en-US" sz="4000" b="1" spc="107" dirty="0" err="1">
                <a:solidFill>
                  <a:srgbClr val="4B3B33"/>
                </a:solidFill>
                <a:latin typeface="+mj-lt"/>
              </a:rPr>
              <a:t>và</a:t>
            </a:r>
            <a:r>
              <a:rPr lang="en-US" sz="4000" b="1" spc="107" dirty="0">
                <a:solidFill>
                  <a:srgbClr val="4B3B33"/>
                </a:solidFill>
                <a:latin typeface="+mj-lt"/>
              </a:rPr>
              <a:t> </a:t>
            </a:r>
            <a:r>
              <a:rPr lang="en-US" sz="4000" b="1" spc="107" dirty="0" err="1">
                <a:solidFill>
                  <a:srgbClr val="4B3B33"/>
                </a:solidFill>
                <a:latin typeface="+mj-lt"/>
              </a:rPr>
              <a:t>thống</a:t>
            </a:r>
            <a:r>
              <a:rPr lang="en-US" sz="4000" b="1" spc="107" dirty="0">
                <a:solidFill>
                  <a:srgbClr val="4B3B33"/>
                </a:solidFill>
                <a:latin typeface="+mj-lt"/>
              </a:rPr>
              <a:t> </a:t>
            </a:r>
            <a:r>
              <a:rPr lang="en-US" sz="4000" b="1" spc="107" dirty="0" err="1">
                <a:solidFill>
                  <a:srgbClr val="4B3B33"/>
                </a:solidFill>
                <a:latin typeface="+mj-lt"/>
              </a:rPr>
              <a:t>nhất</a:t>
            </a:r>
            <a:r>
              <a:rPr lang="en-US" sz="4000" b="1" spc="107" dirty="0">
                <a:solidFill>
                  <a:srgbClr val="4B3B33"/>
                </a:solidFill>
                <a:latin typeface="+mj-lt"/>
              </a:rPr>
              <a:t> </a:t>
            </a:r>
            <a:r>
              <a:rPr lang="en-US" sz="4000" b="1" spc="107" dirty="0" err="1">
                <a:solidFill>
                  <a:srgbClr val="4B3B33"/>
                </a:solidFill>
                <a:latin typeface="+mj-lt"/>
              </a:rPr>
              <a:t>trong</a:t>
            </a:r>
            <a:r>
              <a:rPr lang="en-US" sz="4000" b="1" spc="107" dirty="0">
                <a:solidFill>
                  <a:srgbClr val="4B3B33"/>
                </a:solidFill>
                <a:latin typeface="+mj-lt"/>
              </a:rPr>
              <a:t> </a:t>
            </a:r>
            <a:r>
              <a:rPr lang="en-US" sz="4000" b="1" spc="107" dirty="0" err="1">
                <a:solidFill>
                  <a:srgbClr val="4B3B33"/>
                </a:solidFill>
                <a:latin typeface="+mj-lt"/>
              </a:rPr>
              <a:t>bộ</a:t>
            </a:r>
            <a:r>
              <a:rPr lang="en-US" sz="4000" b="1" spc="107" dirty="0">
                <a:solidFill>
                  <a:srgbClr val="4B3B33"/>
                </a:solidFill>
                <a:latin typeface="+mj-lt"/>
              </a:rPr>
              <a:t> </a:t>
            </a:r>
            <a:r>
              <a:rPr lang="en-US" sz="4000" b="1" spc="107" dirty="0" err="1">
                <a:solidFill>
                  <a:srgbClr val="4B3B33"/>
                </a:solidFill>
                <a:latin typeface="+mj-lt"/>
              </a:rPr>
              <a:t>máy</a:t>
            </a:r>
            <a:r>
              <a:rPr lang="en-US" sz="4000" b="1" spc="107" dirty="0">
                <a:solidFill>
                  <a:srgbClr val="4B3B33"/>
                </a:solidFill>
                <a:latin typeface="+mj-lt"/>
              </a:rPr>
              <a:t> của </a:t>
            </a:r>
            <a:r>
              <a:rPr lang="en-US" sz="4000" b="1" spc="107" dirty="0" err="1">
                <a:solidFill>
                  <a:srgbClr val="4B3B33"/>
                </a:solidFill>
                <a:latin typeface="+mj-lt"/>
              </a:rPr>
              <a:t>Đảng</a:t>
            </a:r>
            <a:r>
              <a:rPr lang="en-US" sz="4000" b="1" spc="107" dirty="0">
                <a:solidFill>
                  <a:srgbClr val="4B3B33"/>
                </a:solidFill>
                <a:latin typeface="+mj-lt"/>
              </a:rPr>
              <a:t> </a:t>
            </a:r>
            <a:r>
              <a:rPr lang="en-US" sz="4000" b="1" spc="107" dirty="0" err="1">
                <a:solidFill>
                  <a:srgbClr val="4B3B33"/>
                </a:solidFill>
                <a:latin typeface="+mj-lt"/>
              </a:rPr>
              <a:t>được</a:t>
            </a:r>
            <a:r>
              <a:rPr lang="en-US" sz="4000" b="1" spc="107" dirty="0">
                <a:solidFill>
                  <a:srgbClr val="4B3B33"/>
                </a:solidFill>
                <a:latin typeface="+mj-lt"/>
              </a:rPr>
              <a:t> </a:t>
            </a:r>
            <a:r>
              <a:rPr lang="en-US" sz="4000" b="1" spc="107" dirty="0" err="1">
                <a:solidFill>
                  <a:srgbClr val="4B3B33"/>
                </a:solidFill>
                <a:latin typeface="+mj-lt"/>
              </a:rPr>
              <a:t>chú</a:t>
            </a:r>
            <a:r>
              <a:rPr lang="en-US" sz="4000" b="1" spc="107" dirty="0">
                <a:solidFill>
                  <a:srgbClr val="4B3B33"/>
                </a:solidFill>
                <a:latin typeface="+mj-lt"/>
              </a:rPr>
              <a:t> </a:t>
            </a:r>
            <a:r>
              <a:rPr lang="en-US" sz="4000" b="1" spc="107" dirty="0" err="1">
                <a:solidFill>
                  <a:srgbClr val="4B3B33"/>
                </a:solidFill>
                <a:latin typeface="+mj-lt"/>
              </a:rPr>
              <a:t>trọng</a:t>
            </a:r>
            <a:r>
              <a:rPr lang="en-US" sz="4000" b="1" spc="107" dirty="0">
                <a:solidFill>
                  <a:srgbClr val="4B3B33"/>
                </a:solidFill>
                <a:latin typeface="+mj-lt"/>
              </a:rPr>
              <a:t> </a:t>
            </a:r>
            <a:r>
              <a:rPr lang="en-US" sz="4000" b="1" spc="107" dirty="0" err="1">
                <a:solidFill>
                  <a:srgbClr val="4B3B33"/>
                </a:solidFill>
                <a:latin typeface="+mj-lt"/>
              </a:rPr>
              <a:t>xem</a:t>
            </a:r>
            <a:r>
              <a:rPr lang="en-US" sz="4000" b="1" spc="107" dirty="0">
                <a:solidFill>
                  <a:srgbClr val="4B3B33"/>
                </a:solidFill>
                <a:latin typeface="+mj-lt"/>
              </a:rPr>
              <a:t> là </a:t>
            </a:r>
            <a:r>
              <a:rPr lang="en-US" sz="4000" b="1" spc="107" dirty="0" err="1">
                <a:solidFill>
                  <a:srgbClr val="4B3B33"/>
                </a:solidFill>
                <a:latin typeface="+mj-lt"/>
              </a:rPr>
              <a:t>yếu</a:t>
            </a:r>
            <a:r>
              <a:rPr lang="en-US" sz="4000" b="1" spc="107" dirty="0">
                <a:solidFill>
                  <a:srgbClr val="4B3B33"/>
                </a:solidFill>
                <a:latin typeface="+mj-lt"/>
              </a:rPr>
              <a:t> </a:t>
            </a:r>
            <a:r>
              <a:rPr lang="en-US" sz="4000" b="1" spc="107" dirty="0" err="1">
                <a:solidFill>
                  <a:srgbClr val="4B3B33"/>
                </a:solidFill>
                <a:latin typeface="+mj-lt"/>
              </a:rPr>
              <a:t>tố</a:t>
            </a:r>
            <a:r>
              <a:rPr lang="en-US" sz="4000" b="1" spc="107" dirty="0">
                <a:solidFill>
                  <a:srgbClr val="4B3B33"/>
                </a:solidFill>
                <a:latin typeface="+mj-lt"/>
              </a:rPr>
              <a:t> " </a:t>
            </a:r>
            <a:r>
              <a:rPr lang="en-US" sz="4000" b="1" spc="107" dirty="0" err="1">
                <a:solidFill>
                  <a:srgbClr val="4B3B33"/>
                </a:solidFill>
                <a:latin typeface="+mj-lt"/>
              </a:rPr>
              <a:t>hạt</a:t>
            </a:r>
            <a:r>
              <a:rPr lang="en-US" sz="4000" b="1" spc="107" dirty="0">
                <a:solidFill>
                  <a:srgbClr val="4B3B33"/>
                </a:solidFill>
                <a:latin typeface="+mj-lt"/>
              </a:rPr>
              <a:t> </a:t>
            </a:r>
            <a:r>
              <a:rPr lang="en-US" sz="4000" b="1" spc="107" dirty="0" err="1">
                <a:solidFill>
                  <a:srgbClr val="4B3B33"/>
                </a:solidFill>
                <a:latin typeface="+mj-lt"/>
              </a:rPr>
              <a:t>nhân</a:t>
            </a:r>
            <a:r>
              <a:rPr lang="en-US" sz="4000" b="1" spc="107" dirty="0">
                <a:solidFill>
                  <a:srgbClr val="4B3B33"/>
                </a:solidFill>
                <a:latin typeface="+mj-lt"/>
              </a:rPr>
              <a:t>".</a:t>
            </a:r>
          </a:p>
          <a:p>
            <a:pPr marL="571500" indent="-571500" algn="just">
              <a:lnSpc>
                <a:spcPts val="6020"/>
              </a:lnSpc>
              <a:buFont typeface="Wingdings" panose="05000000000000000000" pitchFamily="2" charset="2"/>
              <a:buChar char="Ø"/>
            </a:pPr>
            <a:r>
              <a:rPr lang="en-US" sz="4000" b="1" spc="107" dirty="0" err="1">
                <a:solidFill>
                  <a:srgbClr val="4B3B33"/>
                </a:solidFill>
                <a:latin typeface="+mj-lt"/>
              </a:rPr>
              <a:t>Đảng</a:t>
            </a:r>
            <a:r>
              <a:rPr lang="en-US" sz="4000" b="1" spc="107" dirty="0">
                <a:solidFill>
                  <a:srgbClr val="4B3B33"/>
                </a:solidFill>
                <a:latin typeface="+mj-lt"/>
              </a:rPr>
              <a:t> </a:t>
            </a:r>
            <a:r>
              <a:rPr lang="en-US" sz="4000" b="1" spc="107" dirty="0" err="1">
                <a:solidFill>
                  <a:srgbClr val="4B3B33"/>
                </a:solidFill>
                <a:latin typeface="+mj-lt"/>
              </a:rPr>
              <a:t>và</a:t>
            </a:r>
            <a:r>
              <a:rPr lang="en-US" sz="4000" b="1" spc="107" dirty="0">
                <a:solidFill>
                  <a:srgbClr val="4B3B33"/>
                </a:solidFill>
                <a:latin typeface="+mj-lt"/>
              </a:rPr>
              <a:t> </a:t>
            </a:r>
            <a:r>
              <a:rPr lang="en-US" sz="4000" b="1" spc="107" dirty="0" err="1">
                <a:solidFill>
                  <a:srgbClr val="4B3B33"/>
                </a:solidFill>
                <a:latin typeface="+mj-lt"/>
              </a:rPr>
              <a:t>nhân</a:t>
            </a:r>
            <a:r>
              <a:rPr lang="en-US" sz="4000" b="1" spc="107" dirty="0">
                <a:solidFill>
                  <a:srgbClr val="4B3B33"/>
                </a:solidFill>
                <a:latin typeface="+mj-lt"/>
              </a:rPr>
              <a:t> </a:t>
            </a:r>
            <a:r>
              <a:rPr lang="en-US" sz="4000" b="1" spc="107" dirty="0" err="1">
                <a:solidFill>
                  <a:srgbClr val="4B3B33"/>
                </a:solidFill>
                <a:latin typeface="+mj-lt"/>
              </a:rPr>
              <a:t>dân</a:t>
            </a:r>
            <a:r>
              <a:rPr lang="en-US" sz="4000" b="1" spc="107" dirty="0">
                <a:solidFill>
                  <a:srgbClr val="4B3B33"/>
                </a:solidFill>
                <a:latin typeface="+mj-lt"/>
              </a:rPr>
              <a:t> </a:t>
            </a:r>
            <a:r>
              <a:rPr lang="en-US" sz="4000" b="1" spc="107" dirty="0" err="1">
                <a:solidFill>
                  <a:srgbClr val="4B3B33"/>
                </a:solidFill>
                <a:latin typeface="+mj-lt"/>
              </a:rPr>
              <a:t>cùng</a:t>
            </a:r>
            <a:r>
              <a:rPr lang="en-US" sz="4000" b="1" spc="107" dirty="0">
                <a:solidFill>
                  <a:srgbClr val="4B3B33"/>
                </a:solidFill>
                <a:latin typeface="+mj-lt"/>
              </a:rPr>
              <a:t> </a:t>
            </a:r>
            <a:r>
              <a:rPr lang="en-US" sz="4000" b="1" spc="107" dirty="0" err="1">
                <a:solidFill>
                  <a:srgbClr val="4B3B33"/>
                </a:solidFill>
                <a:latin typeface="+mj-lt"/>
              </a:rPr>
              <a:t>đoàn</a:t>
            </a:r>
            <a:r>
              <a:rPr lang="en-US" sz="4000" b="1" spc="107" dirty="0">
                <a:solidFill>
                  <a:srgbClr val="4B3B33"/>
                </a:solidFill>
                <a:latin typeface="+mj-lt"/>
              </a:rPr>
              <a:t> </a:t>
            </a:r>
            <a:r>
              <a:rPr lang="en-US" sz="4000" b="1" spc="107" dirty="0" err="1">
                <a:solidFill>
                  <a:srgbClr val="4B3B33"/>
                </a:solidFill>
                <a:latin typeface="+mj-lt"/>
              </a:rPr>
              <a:t>kết</a:t>
            </a:r>
            <a:r>
              <a:rPr lang="en-US" sz="4000" b="1" spc="107" dirty="0">
                <a:solidFill>
                  <a:srgbClr val="4B3B33"/>
                </a:solidFill>
                <a:latin typeface="+mj-lt"/>
              </a:rPr>
              <a:t> </a:t>
            </a:r>
            <a:r>
              <a:rPr lang="en-US" sz="4000" b="1" spc="107" dirty="0" err="1">
                <a:solidFill>
                  <a:srgbClr val="4B3B33"/>
                </a:solidFill>
                <a:latin typeface="+mj-lt"/>
              </a:rPr>
              <a:t>chính</a:t>
            </a:r>
            <a:r>
              <a:rPr lang="en-US" sz="4000" b="1" spc="107" dirty="0">
                <a:solidFill>
                  <a:srgbClr val="4B3B33"/>
                </a:solidFill>
                <a:latin typeface="+mj-lt"/>
              </a:rPr>
              <a:t> là </a:t>
            </a:r>
            <a:r>
              <a:rPr lang="en-US" sz="4000" b="1" spc="107" dirty="0" err="1">
                <a:solidFill>
                  <a:srgbClr val="4B3B33"/>
                </a:solidFill>
                <a:latin typeface="+mj-lt"/>
              </a:rPr>
              <a:t>sức</a:t>
            </a:r>
            <a:r>
              <a:rPr lang="en-US" sz="4000" b="1" spc="107" dirty="0">
                <a:solidFill>
                  <a:srgbClr val="4B3B33"/>
                </a:solidFill>
                <a:latin typeface="+mj-lt"/>
              </a:rPr>
              <a:t> </a:t>
            </a:r>
            <a:r>
              <a:rPr lang="en-US" sz="4000" b="1" spc="107" dirty="0" err="1">
                <a:solidFill>
                  <a:srgbClr val="4B3B33"/>
                </a:solidFill>
                <a:latin typeface="+mj-lt"/>
              </a:rPr>
              <a:t>mạnh</a:t>
            </a:r>
            <a:r>
              <a:rPr lang="en-US" sz="4000" b="1" spc="107" dirty="0">
                <a:solidFill>
                  <a:srgbClr val="4B3B33"/>
                </a:solidFill>
                <a:latin typeface="+mj-lt"/>
              </a:rPr>
              <a:t> để </a:t>
            </a:r>
            <a:r>
              <a:rPr lang="en-US" sz="4000" b="1" spc="107" dirty="0" err="1">
                <a:solidFill>
                  <a:srgbClr val="4B3B33"/>
                </a:solidFill>
                <a:latin typeface="+mj-lt"/>
              </a:rPr>
              <a:t>đưa</a:t>
            </a:r>
            <a:r>
              <a:rPr lang="en-US" sz="4000" b="1" spc="107" dirty="0">
                <a:solidFill>
                  <a:srgbClr val="4B3B33"/>
                </a:solidFill>
                <a:latin typeface="+mj-lt"/>
              </a:rPr>
              <a:t> </a:t>
            </a:r>
            <a:r>
              <a:rPr lang="en-US" sz="4000" b="1" spc="107" dirty="0" err="1">
                <a:solidFill>
                  <a:srgbClr val="4B3B33"/>
                </a:solidFill>
                <a:latin typeface="+mj-lt"/>
              </a:rPr>
              <a:t>cách</a:t>
            </a:r>
            <a:r>
              <a:rPr lang="en-US" sz="4000" b="1" spc="107" dirty="0">
                <a:solidFill>
                  <a:srgbClr val="4B3B33"/>
                </a:solidFill>
                <a:latin typeface="+mj-lt"/>
              </a:rPr>
              <a:t> </a:t>
            </a:r>
            <a:r>
              <a:rPr lang="en-US" sz="4000" b="1" spc="107" dirty="0" err="1">
                <a:solidFill>
                  <a:srgbClr val="4B3B33"/>
                </a:solidFill>
                <a:latin typeface="+mj-lt"/>
              </a:rPr>
              <a:t>mạng</a:t>
            </a:r>
            <a:r>
              <a:rPr lang="en-US" sz="4000" b="1" spc="107" dirty="0">
                <a:solidFill>
                  <a:srgbClr val="4B3B33"/>
                </a:solidFill>
                <a:latin typeface="+mj-lt"/>
              </a:rPr>
              <a:t> đi </a:t>
            </a:r>
            <a:r>
              <a:rPr lang="en-US" sz="4000" b="1" spc="107" dirty="0" err="1">
                <a:solidFill>
                  <a:srgbClr val="4B3B33"/>
                </a:solidFill>
                <a:latin typeface="+mj-lt"/>
              </a:rPr>
              <a:t>đến</a:t>
            </a:r>
            <a:r>
              <a:rPr lang="en-US" sz="4000" b="1" spc="107" dirty="0">
                <a:solidFill>
                  <a:srgbClr val="4B3B33"/>
                </a:solidFill>
                <a:latin typeface="+mj-lt"/>
              </a:rPr>
              <a:t> </a:t>
            </a:r>
            <a:r>
              <a:rPr lang="en-US" sz="4000" b="1" spc="107" dirty="0" err="1">
                <a:solidFill>
                  <a:srgbClr val="4B3B33"/>
                </a:solidFill>
                <a:latin typeface="+mj-lt"/>
              </a:rPr>
              <a:t>thắng</a:t>
            </a:r>
            <a:r>
              <a:rPr lang="en-US" sz="4000" b="1" spc="107" dirty="0">
                <a:solidFill>
                  <a:srgbClr val="4B3B33"/>
                </a:solidFill>
                <a:latin typeface="+mj-lt"/>
              </a:rPr>
              <a:t> </a:t>
            </a:r>
            <a:r>
              <a:rPr lang="en-US" sz="4000" b="1" spc="107" err="1">
                <a:solidFill>
                  <a:srgbClr val="4B3B33"/>
                </a:solidFill>
                <a:latin typeface="+mj-lt"/>
              </a:rPr>
              <a:t>lợi</a:t>
            </a:r>
            <a:r>
              <a:rPr lang="en-US" sz="4000" b="1" spc="107">
                <a:solidFill>
                  <a:srgbClr val="4B3B33"/>
                </a:solidFill>
                <a:latin typeface="+mj-lt"/>
              </a:rPr>
              <a:t>.</a:t>
            </a:r>
            <a:endParaRPr lang="en-US" sz="4000" b="1" spc="107" dirty="0">
              <a:solidFill>
                <a:srgbClr val="4B3B33"/>
              </a:solidFill>
              <a:latin typeface="+mj-lt"/>
            </a:endParaRPr>
          </a:p>
        </p:txBody>
      </p:sp>
      <p:grpSp>
        <p:nvGrpSpPr>
          <p:cNvPr id="8" name="Group 7">
            <a:extLst>
              <a:ext uri="{FF2B5EF4-FFF2-40B4-BE49-F238E27FC236}">
                <a16:creationId xmlns:a16="http://schemas.microsoft.com/office/drawing/2014/main" id="{77180A09-2E29-CE4B-101A-BBEF24355B0A}"/>
              </a:ext>
            </a:extLst>
          </p:cNvPr>
          <p:cNvGrpSpPr/>
          <p:nvPr/>
        </p:nvGrpSpPr>
        <p:grpSpPr>
          <a:xfrm>
            <a:off x="914400" y="1066124"/>
            <a:ext cx="15635846" cy="1172182"/>
            <a:chOff x="1709095" y="3038965"/>
            <a:chExt cx="15635846" cy="1172182"/>
          </a:xfrm>
        </p:grpSpPr>
        <p:grpSp>
          <p:nvGrpSpPr>
            <p:cNvPr id="9" name="Group 8">
              <a:extLst>
                <a:ext uri="{FF2B5EF4-FFF2-40B4-BE49-F238E27FC236}">
                  <a16:creationId xmlns:a16="http://schemas.microsoft.com/office/drawing/2014/main" id="{404D3EC1-163F-2A74-2FDB-A91EE66E389B}"/>
                </a:ext>
              </a:extLst>
            </p:cNvPr>
            <p:cNvGrpSpPr/>
            <p:nvPr/>
          </p:nvGrpSpPr>
          <p:grpSpPr>
            <a:xfrm>
              <a:off x="1709095" y="3038965"/>
              <a:ext cx="1172182" cy="1172182"/>
              <a:chOff x="1712026" y="3123524"/>
              <a:chExt cx="1172182" cy="1172182"/>
            </a:xfrm>
          </p:grpSpPr>
          <p:sp>
            <p:nvSpPr>
              <p:cNvPr id="11" name="Freeform 9">
                <a:extLst>
                  <a:ext uri="{FF2B5EF4-FFF2-40B4-BE49-F238E27FC236}">
                    <a16:creationId xmlns:a16="http://schemas.microsoft.com/office/drawing/2014/main" id="{9135D3A1-3FC4-90EF-FFD6-3ED6BE62618B}"/>
                  </a:ext>
                </a:extLst>
              </p:cNvPr>
              <p:cNvSpPr/>
              <p:nvPr/>
            </p:nvSpPr>
            <p:spPr>
              <a:xfrm>
                <a:off x="1712026" y="3123524"/>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b="1" dirty="0"/>
              </a:p>
            </p:txBody>
          </p:sp>
          <p:sp>
            <p:nvSpPr>
              <p:cNvPr id="12" name="TextBox 10">
                <a:extLst>
                  <a:ext uri="{FF2B5EF4-FFF2-40B4-BE49-F238E27FC236}">
                    <a16:creationId xmlns:a16="http://schemas.microsoft.com/office/drawing/2014/main" id="{72CB8155-E517-D60D-7740-56659919BE08}"/>
                  </a:ext>
                </a:extLst>
              </p:cNvPr>
              <p:cNvSpPr txBox="1"/>
              <p:nvPr/>
            </p:nvSpPr>
            <p:spPr>
              <a:xfrm>
                <a:off x="1821918" y="3205943"/>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a</a:t>
                </a:r>
              </a:p>
            </p:txBody>
          </p:sp>
        </p:grpSp>
        <p:sp>
          <p:nvSpPr>
            <p:cNvPr id="10" name="TextBox 19">
              <a:extLst>
                <a:ext uri="{FF2B5EF4-FFF2-40B4-BE49-F238E27FC236}">
                  <a16:creationId xmlns:a16="http://schemas.microsoft.com/office/drawing/2014/main" id="{BEF43A36-DA30-3C7B-54B3-649372A8A35B}"/>
                </a:ext>
              </a:extLst>
            </p:cNvPr>
            <p:cNvSpPr txBox="1"/>
            <p:nvPr/>
          </p:nvSpPr>
          <p:spPr>
            <a:xfrm>
              <a:off x="3565375" y="3268868"/>
              <a:ext cx="13779566" cy="712375"/>
            </a:xfrm>
            <a:prstGeom prst="rect">
              <a:avLst/>
            </a:prstGeom>
          </p:spPr>
          <p:txBody>
            <a:bodyPr lIns="0" tIns="0" rIns="0" bIns="0" rtlCol="0" anchor="t">
              <a:spAutoFit/>
            </a:bodyPr>
            <a:lstStyle/>
            <a:p>
              <a:pPr algn="just">
                <a:lnSpc>
                  <a:spcPts val="6160"/>
                </a:lnSpc>
                <a:spcBef>
                  <a:spcPct val="0"/>
                </a:spcBef>
              </a:pPr>
              <a:r>
                <a:rPr lang="vi-VN" sz="3600" b="1" spc="110" dirty="0">
                  <a:solidFill>
                    <a:srgbClr val="4B3B33"/>
                  </a:solidFill>
                  <a:effectLst>
                    <a:outerShdw blurRad="38100" dist="38100" dir="2700000" algn="tl">
                      <a:srgbClr val="000000">
                        <a:alpha val="43137"/>
                      </a:srgbClr>
                    </a:outerShdw>
                  </a:effectLst>
                  <a:latin typeface="Be Vietnam Pro" pitchFamily="2" charset="0"/>
                </a:rPr>
                <a:t>Lực lượng của khối đại đoàn kết dân tộc</a:t>
              </a:r>
              <a:endParaRPr lang="en-US" sz="3600" b="1" spc="110" dirty="0">
                <a:solidFill>
                  <a:srgbClr val="4B3B33"/>
                </a:solidFill>
                <a:effectLst>
                  <a:outerShdw blurRad="38100" dist="38100" dir="2700000" algn="tl">
                    <a:srgbClr val="000000">
                      <a:alpha val="43137"/>
                    </a:srgbClr>
                  </a:outerShdw>
                </a:effectLst>
                <a:latin typeface="Be Vietnam Pro" pitchFamily="2" charset="0"/>
              </a:endParaRPr>
            </a:p>
          </p:txBody>
        </p:sp>
      </p:grpSp>
      <p:grpSp>
        <p:nvGrpSpPr>
          <p:cNvPr id="2" name="Group 1">
            <a:extLst>
              <a:ext uri="{FF2B5EF4-FFF2-40B4-BE49-F238E27FC236}">
                <a16:creationId xmlns:a16="http://schemas.microsoft.com/office/drawing/2014/main" id="{E3B9D1E4-C298-8AC5-9151-A1B800202058}"/>
              </a:ext>
            </a:extLst>
          </p:cNvPr>
          <p:cNvGrpSpPr/>
          <p:nvPr/>
        </p:nvGrpSpPr>
        <p:grpSpPr>
          <a:xfrm>
            <a:off x="928991" y="-2106281"/>
            <a:ext cx="15606409" cy="1172182"/>
            <a:chOff x="1703363" y="5125768"/>
            <a:chExt cx="15606409" cy="1172182"/>
          </a:xfrm>
        </p:grpSpPr>
        <p:grpSp>
          <p:nvGrpSpPr>
            <p:cNvPr id="4" name="Group 3">
              <a:extLst>
                <a:ext uri="{FF2B5EF4-FFF2-40B4-BE49-F238E27FC236}">
                  <a16:creationId xmlns:a16="http://schemas.microsoft.com/office/drawing/2014/main" id="{87C3D7C0-5839-5C53-42C8-943E76CCBCD8}"/>
                </a:ext>
              </a:extLst>
            </p:cNvPr>
            <p:cNvGrpSpPr/>
            <p:nvPr/>
          </p:nvGrpSpPr>
          <p:grpSpPr>
            <a:xfrm>
              <a:off x="1703363" y="5125768"/>
              <a:ext cx="1172182" cy="1172182"/>
              <a:chOff x="1703363" y="5125768"/>
              <a:chExt cx="1172182" cy="1172182"/>
            </a:xfrm>
          </p:grpSpPr>
          <p:sp>
            <p:nvSpPr>
              <p:cNvPr id="6" name="Freeform 9">
                <a:extLst>
                  <a:ext uri="{FF2B5EF4-FFF2-40B4-BE49-F238E27FC236}">
                    <a16:creationId xmlns:a16="http://schemas.microsoft.com/office/drawing/2014/main" id="{5D3EFAA6-2298-D0CB-6EF9-6309D77CE9F3}"/>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7" name="TextBox 10">
                <a:extLst>
                  <a:ext uri="{FF2B5EF4-FFF2-40B4-BE49-F238E27FC236}">
                    <a16:creationId xmlns:a16="http://schemas.microsoft.com/office/drawing/2014/main" id="{CDAEE5A0-9F11-2513-4E3E-EC60CCD3821A}"/>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5" name="TextBox 19">
              <a:extLst>
                <a:ext uri="{FF2B5EF4-FFF2-40B4-BE49-F238E27FC236}">
                  <a16:creationId xmlns:a16="http://schemas.microsoft.com/office/drawing/2014/main" id="{ACE76E8F-4223-8FDE-EE4C-6DAB4433D90D}"/>
                </a:ext>
              </a:extLst>
            </p:cNvPr>
            <p:cNvSpPr txBox="1"/>
            <p:nvPr/>
          </p:nvSpPr>
          <p:spPr>
            <a:xfrm>
              <a:off x="3530206" y="5355671"/>
              <a:ext cx="13779566" cy="712375"/>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lnSpc>
                  <a:spcPts val="6160"/>
                </a:lnSpc>
              </a:pPr>
              <a:r>
                <a:rPr lang="en-US" sz="3600" spc="110" dirty="0" err="1"/>
                <a:t>Điều</a:t>
              </a:r>
              <a:r>
                <a:rPr lang="en-US" sz="3600" spc="110" dirty="0"/>
                <a:t> </a:t>
              </a:r>
              <a:r>
                <a:rPr lang="en-US" sz="3600" spc="110" dirty="0" err="1"/>
                <a:t>kiện</a:t>
              </a:r>
              <a:r>
                <a:rPr lang="en-US" sz="3600" spc="110" dirty="0"/>
                <a:t> để </a:t>
              </a:r>
              <a:r>
                <a:rPr lang="en-US" sz="3600" spc="110" dirty="0" err="1"/>
                <a:t>xây</a:t>
              </a:r>
              <a:r>
                <a:rPr lang="en-US" sz="3600" spc="110" dirty="0"/>
                <a:t> </a:t>
              </a:r>
              <a:r>
                <a:rPr lang="en-US" sz="3600" spc="110" dirty="0" err="1"/>
                <a:t>dựng</a:t>
              </a:r>
              <a:r>
                <a:rPr lang="en-US" sz="3600" spc="110" dirty="0"/>
                <a:t> </a:t>
              </a:r>
              <a:r>
                <a:rPr lang="en-US" sz="3600" spc="110" dirty="0" err="1"/>
                <a:t>khối</a:t>
              </a:r>
              <a:r>
                <a:rPr lang="en-US" sz="3600" spc="110" dirty="0"/>
                <a:t> </a:t>
              </a:r>
              <a:r>
                <a:rPr lang="en-US" sz="3600" spc="110" dirty="0" err="1"/>
                <a:t>đại</a:t>
              </a:r>
              <a:r>
                <a:rPr lang="en-US" sz="3600" spc="110" dirty="0"/>
                <a:t> </a:t>
              </a:r>
              <a:r>
                <a:rPr lang="en-US" sz="3600" spc="110" dirty="0" err="1"/>
                <a:t>đoàn</a:t>
              </a:r>
              <a:r>
                <a:rPr lang="en-US" sz="3600" spc="110" dirty="0"/>
                <a:t> </a:t>
              </a:r>
              <a:r>
                <a:rPr lang="en-US" sz="3600" spc="110" dirty="0" err="1"/>
                <a:t>kết</a:t>
              </a:r>
              <a:r>
                <a:rPr lang="en-US" sz="3600" spc="110" dirty="0"/>
                <a:t> </a:t>
              </a:r>
              <a:r>
                <a:rPr lang="en-US" sz="3600" spc="110" dirty="0" err="1"/>
                <a:t>dân</a:t>
              </a:r>
              <a:r>
                <a:rPr lang="en-US" sz="3600" spc="110" dirty="0"/>
                <a:t> </a:t>
              </a:r>
              <a:r>
                <a:rPr lang="en-US" sz="3600" spc="110" dirty="0" err="1"/>
                <a:t>tộc</a:t>
              </a:r>
              <a:endParaRPr lang="en-US" sz="3600" spc="110" dirty="0"/>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99254" y="2456170"/>
            <a:ext cx="16459200" cy="7114320"/>
          </a:xfrm>
          <a:prstGeom prst="rect">
            <a:avLst/>
          </a:prstGeom>
        </p:spPr>
        <p:txBody>
          <a:bodyPr wrap="square" lIns="0" tIns="0" rIns="0" bIns="0" rtlCol="0" anchor="t">
            <a:spAutoFit/>
          </a:bodyPr>
          <a:lstStyle/>
          <a:p>
            <a:pPr marL="798834" lvl="1" indent="-399417" algn="just">
              <a:lnSpc>
                <a:spcPts val="5180"/>
              </a:lnSpc>
              <a:spcAft>
                <a:spcPts val="3000"/>
              </a:spcAft>
              <a:buFont typeface="Arial"/>
              <a:buChar char="•"/>
            </a:pPr>
            <a:r>
              <a:rPr lang="en-US" sz="3700" b="1" spc="92">
                <a:solidFill>
                  <a:srgbClr val="4B3B33"/>
                </a:solidFill>
                <a:latin typeface="+mj-lt"/>
              </a:rPr>
              <a:t>Phải lấy lợi ích chung làm điểm quy tụ, đồng thời phải tôn trọng các lợi ích khác biệt chính đáng: lấy lợi ích tối cao, căn bản của nhân dân là mục tiêu phấn đấu ( nguyên tắc “bất di bất dịch”).</a:t>
            </a:r>
          </a:p>
          <a:p>
            <a:pPr marL="798834" lvl="1" indent="-399417" algn="just">
              <a:lnSpc>
                <a:spcPts val="5180"/>
              </a:lnSpc>
              <a:spcAft>
                <a:spcPts val="3000"/>
              </a:spcAft>
              <a:buFont typeface="Arial"/>
              <a:buChar char="•"/>
            </a:pPr>
            <a:r>
              <a:rPr lang="en-US" sz="3700" b="1" spc="92">
                <a:solidFill>
                  <a:srgbClr val="4B3B33"/>
                </a:solidFill>
                <a:latin typeface="+mj-lt"/>
              </a:rPr>
              <a:t>Thực hiện đại đoàn kết toàn dân phải kế thừa truyền thống yêu nước, đoàn kết vốn có của dân tộc; là truyền thống quý báu từ xưa đến nay.</a:t>
            </a:r>
          </a:p>
          <a:p>
            <a:pPr marL="798834" lvl="1" indent="-399417" algn="just">
              <a:lnSpc>
                <a:spcPts val="5180"/>
              </a:lnSpc>
              <a:spcAft>
                <a:spcPts val="3000"/>
              </a:spcAft>
              <a:buFont typeface="Arial"/>
              <a:buChar char="•"/>
            </a:pPr>
            <a:r>
              <a:rPr lang="en-US" sz="3700" b="1" spc="92">
                <a:solidFill>
                  <a:srgbClr val="4B3B33"/>
                </a:solidFill>
                <a:latin typeface="+mj-lt"/>
              </a:rPr>
              <a:t>Phải có long khoan dung, độ lượng với con người: đối với đồng bào lạc lối, ta phải lấy tình thân ái cảm hóa họ.</a:t>
            </a:r>
          </a:p>
          <a:p>
            <a:pPr marL="798834" lvl="1" indent="-399417" algn="just">
              <a:lnSpc>
                <a:spcPts val="5180"/>
              </a:lnSpc>
              <a:spcBef>
                <a:spcPct val="0"/>
              </a:spcBef>
              <a:spcAft>
                <a:spcPts val="3000"/>
              </a:spcAft>
              <a:buFont typeface="Arial"/>
              <a:buChar char="•"/>
            </a:pPr>
            <a:r>
              <a:rPr lang="en-US" sz="3700" b="1" spc="92">
                <a:solidFill>
                  <a:srgbClr val="4B3B33"/>
                </a:solidFill>
                <a:latin typeface="+mj-lt"/>
              </a:rPr>
              <a:t>Phải có niềm tin vào nhân dân: nhân dân chính là chỗ dựa vững chắc và là nguồn sức mạnh vô địch.</a:t>
            </a:r>
          </a:p>
        </p:txBody>
      </p:sp>
      <p:grpSp>
        <p:nvGrpSpPr>
          <p:cNvPr id="8" name="Group 7">
            <a:extLst>
              <a:ext uri="{FF2B5EF4-FFF2-40B4-BE49-F238E27FC236}">
                <a16:creationId xmlns:a16="http://schemas.microsoft.com/office/drawing/2014/main" id="{D84B3D1E-AC06-7AEE-9CB4-EACA4AF8CF57}"/>
              </a:ext>
            </a:extLst>
          </p:cNvPr>
          <p:cNvGrpSpPr/>
          <p:nvPr/>
        </p:nvGrpSpPr>
        <p:grpSpPr>
          <a:xfrm>
            <a:off x="928991" y="634091"/>
            <a:ext cx="15606409" cy="1172182"/>
            <a:chOff x="1703363" y="5125768"/>
            <a:chExt cx="15606409" cy="1172182"/>
          </a:xfrm>
        </p:grpSpPr>
        <p:grpSp>
          <p:nvGrpSpPr>
            <p:cNvPr id="9" name="Group 8">
              <a:extLst>
                <a:ext uri="{FF2B5EF4-FFF2-40B4-BE49-F238E27FC236}">
                  <a16:creationId xmlns:a16="http://schemas.microsoft.com/office/drawing/2014/main" id="{97D85825-D6C0-C439-227A-EF267F601D49}"/>
                </a:ext>
              </a:extLst>
            </p:cNvPr>
            <p:cNvGrpSpPr/>
            <p:nvPr/>
          </p:nvGrpSpPr>
          <p:grpSpPr>
            <a:xfrm>
              <a:off x="1703363" y="5125768"/>
              <a:ext cx="1172182" cy="1172182"/>
              <a:chOff x="1703363" y="5125768"/>
              <a:chExt cx="1172182" cy="1172182"/>
            </a:xfrm>
          </p:grpSpPr>
          <p:sp>
            <p:nvSpPr>
              <p:cNvPr id="11" name="Freeform 9">
                <a:extLst>
                  <a:ext uri="{FF2B5EF4-FFF2-40B4-BE49-F238E27FC236}">
                    <a16:creationId xmlns:a16="http://schemas.microsoft.com/office/drawing/2014/main" id="{0292D862-7783-3395-2A2B-778F3AA3F9E4}"/>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12" name="TextBox 10">
                <a:extLst>
                  <a:ext uri="{FF2B5EF4-FFF2-40B4-BE49-F238E27FC236}">
                    <a16:creationId xmlns:a16="http://schemas.microsoft.com/office/drawing/2014/main" id="{4FD93E59-EF19-FF46-53A2-18ACF1A11C82}"/>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10" name="TextBox 19">
              <a:extLst>
                <a:ext uri="{FF2B5EF4-FFF2-40B4-BE49-F238E27FC236}">
                  <a16:creationId xmlns:a16="http://schemas.microsoft.com/office/drawing/2014/main" id="{F7AD183D-EC1E-9041-0339-255D805FDA78}"/>
                </a:ext>
              </a:extLst>
            </p:cNvPr>
            <p:cNvSpPr txBox="1"/>
            <p:nvPr/>
          </p:nvSpPr>
          <p:spPr>
            <a:xfrm>
              <a:off x="3530206" y="5355671"/>
              <a:ext cx="13779566" cy="712375"/>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lnSpc>
                  <a:spcPts val="6160"/>
                </a:lnSpc>
              </a:pPr>
              <a:r>
                <a:rPr lang="en-US" sz="3600" spc="110" dirty="0" err="1"/>
                <a:t>Điều</a:t>
              </a:r>
              <a:r>
                <a:rPr lang="en-US" sz="3600" spc="110" dirty="0"/>
                <a:t> </a:t>
              </a:r>
              <a:r>
                <a:rPr lang="en-US" sz="3600" spc="110" dirty="0" err="1"/>
                <a:t>kiện</a:t>
              </a:r>
              <a:r>
                <a:rPr lang="en-US" sz="3600" spc="110" dirty="0"/>
                <a:t> để </a:t>
              </a:r>
              <a:r>
                <a:rPr lang="en-US" sz="3600" spc="110" dirty="0" err="1"/>
                <a:t>xây</a:t>
              </a:r>
              <a:r>
                <a:rPr lang="en-US" sz="3600" spc="110" dirty="0"/>
                <a:t> </a:t>
              </a:r>
              <a:r>
                <a:rPr lang="en-US" sz="3600" spc="110" dirty="0" err="1"/>
                <a:t>dựng</a:t>
              </a:r>
              <a:r>
                <a:rPr lang="en-US" sz="3600" spc="110" dirty="0"/>
                <a:t> </a:t>
              </a:r>
              <a:r>
                <a:rPr lang="en-US" sz="3600" spc="110" dirty="0" err="1"/>
                <a:t>khối</a:t>
              </a:r>
              <a:r>
                <a:rPr lang="en-US" sz="3600" spc="110" dirty="0"/>
                <a:t> </a:t>
              </a:r>
              <a:r>
                <a:rPr lang="en-US" sz="3600" spc="110" dirty="0" err="1"/>
                <a:t>đại</a:t>
              </a:r>
              <a:r>
                <a:rPr lang="en-US" sz="3600" spc="110" dirty="0"/>
                <a:t> </a:t>
              </a:r>
              <a:r>
                <a:rPr lang="en-US" sz="3600" spc="110" dirty="0" err="1"/>
                <a:t>đoàn</a:t>
              </a:r>
              <a:r>
                <a:rPr lang="en-US" sz="3600" spc="110" dirty="0"/>
                <a:t> </a:t>
              </a:r>
              <a:r>
                <a:rPr lang="en-US" sz="3600" spc="110" dirty="0" err="1"/>
                <a:t>kết</a:t>
              </a:r>
              <a:r>
                <a:rPr lang="en-US" sz="3600" spc="110" dirty="0"/>
                <a:t> </a:t>
              </a:r>
              <a:r>
                <a:rPr lang="en-US" sz="3600" spc="110" dirty="0" err="1"/>
                <a:t>dân</a:t>
              </a:r>
              <a:r>
                <a:rPr lang="en-US" sz="3600" spc="110" dirty="0"/>
                <a:t> </a:t>
              </a:r>
              <a:r>
                <a:rPr lang="en-US" sz="3600" spc="110" dirty="0" err="1"/>
                <a:t>tộc</a:t>
              </a:r>
              <a:endParaRPr lang="en-US" sz="3600" spc="110" dirty="0"/>
            </a:p>
          </p:txBody>
        </p:sp>
      </p:grpSp>
      <p:grpSp>
        <p:nvGrpSpPr>
          <p:cNvPr id="13" name="Group 12">
            <a:extLst>
              <a:ext uri="{FF2B5EF4-FFF2-40B4-BE49-F238E27FC236}">
                <a16:creationId xmlns:a16="http://schemas.microsoft.com/office/drawing/2014/main" id="{0EE16775-DAC6-59D1-829A-458141743E28}"/>
              </a:ext>
            </a:extLst>
          </p:cNvPr>
          <p:cNvGrpSpPr/>
          <p:nvPr/>
        </p:nvGrpSpPr>
        <p:grpSpPr>
          <a:xfrm>
            <a:off x="914400" y="-1492232"/>
            <a:ext cx="15635846" cy="1172182"/>
            <a:chOff x="1709095" y="3038965"/>
            <a:chExt cx="15635846" cy="1172182"/>
          </a:xfrm>
        </p:grpSpPr>
        <p:grpSp>
          <p:nvGrpSpPr>
            <p:cNvPr id="14" name="Group 13">
              <a:extLst>
                <a:ext uri="{FF2B5EF4-FFF2-40B4-BE49-F238E27FC236}">
                  <a16:creationId xmlns:a16="http://schemas.microsoft.com/office/drawing/2014/main" id="{B1695499-0FE8-A319-FD37-C7CB037CCFD0}"/>
                </a:ext>
              </a:extLst>
            </p:cNvPr>
            <p:cNvGrpSpPr/>
            <p:nvPr/>
          </p:nvGrpSpPr>
          <p:grpSpPr>
            <a:xfrm>
              <a:off x="1709095" y="3038965"/>
              <a:ext cx="1172182" cy="1172182"/>
              <a:chOff x="1712026" y="3123524"/>
              <a:chExt cx="1172182" cy="1172182"/>
            </a:xfrm>
          </p:grpSpPr>
          <p:sp>
            <p:nvSpPr>
              <p:cNvPr id="16" name="Freeform 9">
                <a:extLst>
                  <a:ext uri="{FF2B5EF4-FFF2-40B4-BE49-F238E27FC236}">
                    <a16:creationId xmlns:a16="http://schemas.microsoft.com/office/drawing/2014/main" id="{ACF80F20-C1DC-F1B3-1218-2AD228D8F014}"/>
                  </a:ext>
                </a:extLst>
              </p:cNvPr>
              <p:cNvSpPr/>
              <p:nvPr/>
            </p:nvSpPr>
            <p:spPr>
              <a:xfrm>
                <a:off x="1712026" y="3123524"/>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b="1" dirty="0"/>
              </a:p>
            </p:txBody>
          </p:sp>
          <p:sp>
            <p:nvSpPr>
              <p:cNvPr id="17" name="TextBox 10">
                <a:extLst>
                  <a:ext uri="{FF2B5EF4-FFF2-40B4-BE49-F238E27FC236}">
                    <a16:creationId xmlns:a16="http://schemas.microsoft.com/office/drawing/2014/main" id="{DFDD733E-54A0-0C2F-EDC9-51A11A6FD41B}"/>
                  </a:ext>
                </a:extLst>
              </p:cNvPr>
              <p:cNvSpPr txBox="1"/>
              <p:nvPr/>
            </p:nvSpPr>
            <p:spPr>
              <a:xfrm>
                <a:off x="1821918" y="3205943"/>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a</a:t>
                </a:r>
              </a:p>
            </p:txBody>
          </p:sp>
        </p:grpSp>
        <p:sp>
          <p:nvSpPr>
            <p:cNvPr id="15" name="TextBox 19">
              <a:extLst>
                <a:ext uri="{FF2B5EF4-FFF2-40B4-BE49-F238E27FC236}">
                  <a16:creationId xmlns:a16="http://schemas.microsoft.com/office/drawing/2014/main" id="{8CAF10F4-ACCF-50B9-5430-EC831749890B}"/>
                </a:ext>
              </a:extLst>
            </p:cNvPr>
            <p:cNvSpPr txBox="1"/>
            <p:nvPr/>
          </p:nvSpPr>
          <p:spPr>
            <a:xfrm>
              <a:off x="3565375" y="3268868"/>
              <a:ext cx="13779566" cy="712375"/>
            </a:xfrm>
            <a:prstGeom prst="rect">
              <a:avLst/>
            </a:prstGeom>
          </p:spPr>
          <p:txBody>
            <a:bodyPr lIns="0" tIns="0" rIns="0" bIns="0" rtlCol="0" anchor="t">
              <a:spAutoFit/>
            </a:bodyPr>
            <a:lstStyle/>
            <a:p>
              <a:pPr algn="just">
                <a:lnSpc>
                  <a:spcPts val="6160"/>
                </a:lnSpc>
                <a:spcBef>
                  <a:spcPct val="0"/>
                </a:spcBef>
              </a:pPr>
              <a:r>
                <a:rPr lang="vi-VN" sz="3600" b="1" spc="110" dirty="0">
                  <a:solidFill>
                    <a:srgbClr val="4B3B33"/>
                  </a:solidFill>
                  <a:effectLst>
                    <a:outerShdw blurRad="38100" dist="38100" dir="2700000" algn="tl">
                      <a:srgbClr val="000000">
                        <a:alpha val="43137"/>
                      </a:srgbClr>
                    </a:outerShdw>
                  </a:effectLst>
                  <a:latin typeface="Be Vietnam Pro" pitchFamily="2" charset="0"/>
                </a:rPr>
                <a:t>Lực lượng của khối đại đoàn kết dân tộc</a:t>
              </a:r>
              <a:endParaRPr lang="en-US" sz="3600" b="1" spc="110" dirty="0">
                <a:solidFill>
                  <a:srgbClr val="4B3B33"/>
                </a:solidFill>
                <a:effectLst>
                  <a:outerShdw blurRad="38100" dist="38100" dir="2700000" algn="tl">
                    <a:srgbClr val="000000">
                      <a:alpha val="43137"/>
                    </a:srgbClr>
                  </a:outerShdw>
                </a:effectLst>
                <a:latin typeface="Be Vietnam Pro" pitchFamily="2"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2933700"/>
            <a:ext cx="16230600" cy="5508688"/>
          </a:xfrm>
          <a:prstGeom prst="rect">
            <a:avLst/>
          </a:prstGeom>
        </p:spPr>
        <p:txBody>
          <a:bodyPr lIns="0" tIns="0" rIns="0" bIns="0" rtlCol="0" anchor="t">
            <a:spAutoFit/>
          </a:bodyPr>
          <a:lstStyle/>
          <a:p>
            <a:pPr>
              <a:lnSpc>
                <a:spcPts val="5180"/>
              </a:lnSpc>
              <a:spcAft>
                <a:spcPts val="3000"/>
              </a:spcAft>
            </a:pPr>
            <a:r>
              <a:rPr lang="en-US" sz="4000" b="1" i="1" spc="92">
                <a:solidFill>
                  <a:srgbClr val="4B3B33"/>
                </a:solidFill>
                <a:latin typeface="Be Vietnam Pro" pitchFamily="2" charset="0"/>
              </a:rPr>
              <a:t>Bài học rút ra từ tư tưởng Hồ Chí Minh:</a:t>
            </a:r>
          </a:p>
          <a:p>
            <a:pPr marL="798834" lvl="1" indent="-399417">
              <a:lnSpc>
                <a:spcPts val="5180"/>
              </a:lnSpc>
              <a:spcAft>
                <a:spcPts val="3000"/>
              </a:spcAft>
              <a:buFont typeface="Arial"/>
              <a:buChar char="•"/>
            </a:pPr>
            <a:r>
              <a:rPr lang="en-US" sz="4000" b="1" spc="92">
                <a:solidFill>
                  <a:srgbClr val="4B3B33"/>
                </a:solidFill>
                <a:latin typeface="+mj-lt"/>
              </a:rPr>
              <a:t>Tầm quan trọng của tinh thần yêu nước của bản thân mỗi cá nhân.</a:t>
            </a:r>
          </a:p>
          <a:p>
            <a:pPr marL="798834" lvl="1" indent="-399417">
              <a:lnSpc>
                <a:spcPts val="5180"/>
              </a:lnSpc>
              <a:spcAft>
                <a:spcPts val="3000"/>
              </a:spcAft>
              <a:buFont typeface="Arial"/>
              <a:buChar char="•"/>
            </a:pPr>
            <a:r>
              <a:rPr lang="en-US" sz="4000" b="1" spc="92">
                <a:solidFill>
                  <a:srgbClr val="4B3B33"/>
                </a:solidFill>
                <a:latin typeface="+mj-lt"/>
              </a:rPr>
              <a:t>Tầm quan trọng của công bằng, bình đẳng, quyền tự do và độc lập.</a:t>
            </a:r>
          </a:p>
          <a:p>
            <a:pPr marL="798834" lvl="1" indent="-399417">
              <a:lnSpc>
                <a:spcPts val="5180"/>
              </a:lnSpc>
              <a:spcAft>
                <a:spcPts val="3000"/>
              </a:spcAft>
              <a:buFont typeface="Arial"/>
              <a:buChar char="•"/>
            </a:pPr>
            <a:r>
              <a:rPr lang="en-US" sz="4000" b="1" spc="92">
                <a:solidFill>
                  <a:srgbClr val="4B3B33"/>
                </a:solidFill>
                <a:latin typeface="+mj-lt"/>
              </a:rPr>
              <a:t>Lòng vị tha, tinh thần đoàn kết.</a:t>
            </a:r>
          </a:p>
          <a:p>
            <a:pPr marL="571500" indent="-571500">
              <a:lnSpc>
                <a:spcPts val="5180"/>
              </a:lnSpc>
              <a:spcBef>
                <a:spcPct val="0"/>
              </a:spcBef>
              <a:spcAft>
                <a:spcPts val="3000"/>
              </a:spcAft>
              <a:buFont typeface="Wingdings" panose="05000000000000000000" pitchFamily="2" charset="2"/>
              <a:buChar char="Ø"/>
            </a:pPr>
            <a:r>
              <a:rPr lang="en-US" sz="4000" b="1" spc="92">
                <a:solidFill>
                  <a:srgbClr val="4B3B33"/>
                </a:solidFill>
                <a:latin typeface="+mj-lt"/>
              </a:rPr>
              <a:t>Đây là những giá trị cốt lõi mà mỗi người trong xã hội nên hướng đến để xây dựng một xã hội hòa bình và tiến bộ.</a:t>
            </a:r>
          </a:p>
        </p:txBody>
      </p:sp>
      <p:sp>
        <p:nvSpPr>
          <p:cNvPr id="13" name="!!Freeform 3">
            <a:extLst>
              <a:ext uri="{FF2B5EF4-FFF2-40B4-BE49-F238E27FC236}">
                <a16:creationId xmlns:a16="http://schemas.microsoft.com/office/drawing/2014/main" id="{44CBCBDF-0062-6509-4FA5-4642DF83AEA7}"/>
              </a:ext>
            </a:extLst>
          </p:cNvPr>
          <p:cNvSpPr/>
          <p:nvPr/>
        </p:nvSpPr>
        <p:spPr>
          <a:xfrm>
            <a:off x="-1529476" y="-3697006"/>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sp>
        <p:nvSpPr>
          <p:cNvPr id="14" name="TextBox 4">
            <a:extLst>
              <a:ext uri="{FF2B5EF4-FFF2-40B4-BE49-F238E27FC236}">
                <a16:creationId xmlns:a16="http://schemas.microsoft.com/office/drawing/2014/main" id="{9A1403E4-E317-AC49-6815-A671E083010E}"/>
              </a:ext>
            </a:extLst>
          </p:cNvPr>
          <p:cNvSpPr txBox="1"/>
          <p:nvPr/>
        </p:nvSpPr>
        <p:spPr>
          <a:xfrm>
            <a:off x="1732682" y="-7093183"/>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
        <p:nvSpPr>
          <p:cNvPr id="15" name="!!Freeform 5">
            <a:extLst>
              <a:ext uri="{FF2B5EF4-FFF2-40B4-BE49-F238E27FC236}">
                <a16:creationId xmlns:a16="http://schemas.microsoft.com/office/drawing/2014/main" id="{BF4242DE-B45B-B130-8A17-7D1EF1081AA9}"/>
              </a:ext>
            </a:extLst>
          </p:cNvPr>
          <p:cNvSpPr/>
          <p:nvPr/>
        </p:nvSpPr>
        <p:spPr>
          <a:xfrm rot="10800000">
            <a:off x="-1529476" y="12365366"/>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grpSp>
        <p:nvGrpSpPr>
          <p:cNvPr id="2" name="Group 1">
            <a:extLst>
              <a:ext uri="{FF2B5EF4-FFF2-40B4-BE49-F238E27FC236}">
                <a16:creationId xmlns:a16="http://schemas.microsoft.com/office/drawing/2014/main" id="{464592CB-84E4-B637-5A07-BB10597DA284}"/>
              </a:ext>
            </a:extLst>
          </p:cNvPr>
          <p:cNvGrpSpPr/>
          <p:nvPr/>
        </p:nvGrpSpPr>
        <p:grpSpPr>
          <a:xfrm>
            <a:off x="928991" y="634091"/>
            <a:ext cx="15606409" cy="1172182"/>
            <a:chOff x="1703363" y="5125768"/>
            <a:chExt cx="15606409" cy="1172182"/>
          </a:xfrm>
        </p:grpSpPr>
        <p:grpSp>
          <p:nvGrpSpPr>
            <p:cNvPr id="4" name="Group 3">
              <a:extLst>
                <a:ext uri="{FF2B5EF4-FFF2-40B4-BE49-F238E27FC236}">
                  <a16:creationId xmlns:a16="http://schemas.microsoft.com/office/drawing/2014/main" id="{ED2DE57E-EBF0-5F46-3438-6211EE1CED6F}"/>
                </a:ext>
              </a:extLst>
            </p:cNvPr>
            <p:cNvGrpSpPr/>
            <p:nvPr/>
          </p:nvGrpSpPr>
          <p:grpSpPr>
            <a:xfrm>
              <a:off x="1703363" y="5125768"/>
              <a:ext cx="1172182" cy="1172182"/>
              <a:chOff x="1703363" y="5125768"/>
              <a:chExt cx="1172182" cy="1172182"/>
            </a:xfrm>
          </p:grpSpPr>
          <p:sp>
            <p:nvSpPr>
              <p:cNvPr id="6" name="Freeform 9">
                <a:extLst>
                  <a:ext uri="{FF2B5EF4-FFF2-40B4-BE49-F238E27FC236}">
                    <a16:creationId xmlns:a16="http://schemas.microsoft.com/office/drawing/2014/main" id="{C6429D02-57AC-4088-492A-F1EC73EB1CC6}"/>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7" name="TextBox 10">
                <a:extLst>
                  <a:ext uri="{FF2B5EF4-FFF2-40B4-BE49-F238E27FC236}">
                    <a16:creationId xmlns:a16="http://schemas.microsoft.com/office/drawing/2014/main" id="{F70CCC53-6630-08BE-64AF-90E61C256B96}"/>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5" name="TextBox 19">
              <a:extLst>
                <a:ext uri="{FF2B5EF4-FFF2-40B4-BE49-F238E27FC236}">
                  <a16:creationId xmlns:a16="http://schemas.microsoft.com/office/drawing/2014/main" id="{BFBF35AE-F2F6-EA4C-DDBD-4815942E5B37}"/>
                </a:ext>
              </a:extLst>
            </p:cNvPr>
            <p:cNvSpPr txBox="1"/>
            <p:nvPr/>
          </p:nvSpPr>
          <p:spPr>
            <a:xfrm>
              <a:off x="3530206" y="5355671"/>
              <a:ext cx="13779566" cy="712375"/>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lnSpc>
                  <a:spcPts val="6160"/>
                </a:lnSpc>
              </a:pPr>
              <a:r>
                <a:rPr lang="en-US" sz="3600" spc="110" dirty="0" err="1"/>
                <a:t>Điều</a:t>
              </a:r>
              <a:r>
                <a:rPr lang="en-US" sz="3600" spc="110" dirty="0"/>
                <a:t> </a:t>
              </a:r>
              <a:r>
                <a:rPr lang="en-US" sz="3600" spc="110" dirty="0" err="1"/>
                <a:t>kiện</a:t>
              </a:r>
              <a:r>
                <a:rPr lang="en-US" sz="3600" spc="110" dirty="0"/>
                <a:t> để </a:t>
              </a:r>
              <a:r>
                <a:rPr lang="en-US" sz="3600" spc="110" dirty="0" err="1"/>
                <a:t>xây</a:t>
              </a:r>
              <a:r>
                <a:rPr lang="en-US" sz="3600" spc="110" dirty="0"/>
                <a:t> </a:t>
              </a:r>
              <a:r>
                <a:rPr lang="en-US" sz="3600" spc="110" dirty="0" err="1"/>
                <a:t>dựng</a:t>
              </a:r>
              <a:r>
                <a:rPr lang="en-US" sz="3600" spc="110" dirty="0"/>
                <a:t> </a:t>
              </a:r>
              <a:r>
                <a:rPr lang="en-US" sz="3600" spc="110" dirty="0" err="1"/>
                <a:t>khối</a:t>
              </a:r>
              <a:r>
                <a:rPr lang="en-US" sz="3600" spc="110" dirty="0"/>
                <a:t> </a:t>
              </a:r>
              <a:r>
                <a:rPr lang="en-US" sz="3600" spc="110" dirty="0" err="1"/>
                <a:t>đại</a:t>
              </a:r>
              <a:r>
                <a:rPr lang="en-US" sz="3600" spc="110" dirty="0"/>
                <a:t> </a:t>
              </a:r>
              <a:r>
                <a:rPr lang="en-US" sz="3600" spc="110" dirty="0" err="1"/>
                <a:t>đoàn</a:t>
              </a:r>
              <a:r>
                <a:rPr lang="en-US" sz="3600" spc="110" dirty="0"/>
                <a:t> </a:t>
              </a:r>
              <a:r>
                <a:rPr lang="en-US" sz="3600" spc="110" dirty="0" err="1"/>
                <a:t>kết</a:t>
              </a:r>
              <a:r>
                <a:rPr lang="en-US" sz="3600" spc="110" dirty="0"/>
                <a:t> </a:t>
              </a:r>
              <a:r>
                <a:rPr lang="en-US" sz="3600" spc="110" dirty="0" err="1"/>
                <a:t>dân</a:t>
              </a:r>
              <a:r>
                <a:rPr lang="en-US" sz="3600" spc="110" dirty="0"/>
                <a:t> </a:t>
              </a:r>
              <a:r>
                <a:rPr lang="en-US" sz="3600" spc="110" dirty="0" err="1"/>
                <a:t>tộc</a:t>
              </a:r>
              <a:endParaRPr lang="en-US" sz="3600" spc="110" dirty="0"/>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a:spLocks noGrp="1" noRot="1" noMove="1" noResize="1" noEditPoints="1" noAdjustHandles="1" noChangeArrowheads="1" noChangeShapeType="1"/>
          </p:cNvSpPr>
          <p:nvPr/>
        </p:nvSpPr>
        <p:spPr>
          <a:xfrm>
            <a:off x="-1529476" y="-664584"/>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sp>
        <p:nvSpPr>
          <p:cNvPr id="4" name="TextBox 4"/>
          <p:cNvSpPr txBox="1"/>
          <p:nvPr/>
        </p:nvSpPr>
        <p:spPr>
          <a:xfrm>
            <a:off x="1732682" y="926381"/>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
        <p:nvSpPr>
          <p:cNvPr id="5" name="!!Freeform 5"/>
          <p:cNvSpPr>
            <a:spLocks noGrp="1" noRot="1" noMove="1" noResize="1" noEditPoints="1" noAdjustHandles="1" noChangeArrowheads="1" noChangeShapeType="1"/>
          </p:cNvSpPr>
          <p:nvPr/>
        </p:nvSpPr>
        <p:spPr>
          <a:xfrm rot="-10800000">
            <a:off x="-1529476" y="8335940"/>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grpSp>
        <p:nvGrpSpPr>
          <p:cNvPr id="1046" name="Group 1045">
            <a:extLst>
              <a:ext uri="{FF2B5EF4-FFF2-40B4-BE49-F238E27FC236}">
                <a16:creationId xmlns:a16="http://schemas.microsoft.com/office/drawing/2014/main" id="{BD730B08-1DF6-A7FA-CCCE-D4F335CEB0C4}"/>
              </a:ext>
            </a:extLst>
          </p:cNvPr>
          <p:cNvGrpSpPr/>
          <p:nvPr/>
        </p:nvGrpSpPr>
        <p:grpSpPr>
          <a:xfrm>
            <a:off x="2362200" y="2779852"/>
            <a:ext cx="10694045" cy="1172182"/>
            <a:chOff x="2057400" y="4335726"/>
            <a:chExt cx="10694045" cy="1172182"/>
          </a:xfrm>
        </p:grpSpPr>
        <p:grpSp>
          <p:nvGrpSpPr>
            <p:cNvPr id="9" name="Group 9"/>
            <p:cNvGrpSpPr/>
            <p:nvPr/>
          </p:nvGrpSpPr>
          <p:grpSpPr>
            <a:xfrm>
              <a:off x="2057400" y="4335726"/>
              <a:ext cx="1172182" cy="1172182"/>
              <a:chOff x="0" y="0"/>
              <a:chExt cx="812800" cy="812800"/>
            </a:xfrm>
          </p:grpSpPr>
          <p:sp>
            <p:nvSpPr>
              <p:cNvPr id="10" name="Freeform 10"/>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1" name="TextBox 11"/>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02</a:t>
                </a:r>
              </a:p>
            </p:txBody>
          </p:sp>
        </p:grpSp>
        <p:sp>
          <p:nvSpPr>
            <p:cNvPr id="19" name="TextBox 19"/>
            <p:cNvSpPr txBox="1"/>
            <p:nvPr/>
          </p:nvSpPr>
          <p:spPr>
            <a:xfrm>
              <a:off x="3810000" y="4550465"/>
              <a:ext cx="8941445"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Nội</a:t>
              </a:r>
              <a:r>
                <a:rPr lang="en-US" sz="3600" dirty="0">
                  <a:effectLst>
                    <a:outerShdw blurRad="38100" dist="38100" dir="2700000" algn="tl">
                      <a:srgbClr val="000000">
                        <a:alpha val="43137"/>
                      </a:srgbClr>
                    </a:outerShdw>
                  </a:effectLst>
                  <a:latin typeface="Be Vietnam Pro" pitchFamily="2" charset="0"/>
                </a:rPr>
                <a:t> dung của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1047" name="Group 1046">
            <a:extLst>
              <a:ext uri="{FF2B5EF4-FFF2-40B4-BE49-F238E27FC236}">
                <a16:creationId xmlns:a16="http://schemas.microsoft.com/office/drawing/2014/main" id="{6C37C88B-3447-09AB-DB3A-436484D27AE3}"/>
              </a:ext>
            </a:extLst>
          </p:cNvPr>
          <p:cNvGrpSpPr/>
          <p:nvPr/>
        </p:nvGrpSpPr>
        <p:grpSpPr>
          <a:xfrm>
            <a:off x="2362200" y="5096518"/>
            <a:ext cx="13140928" cy="1172182"/>
            <a:chOff x="2057400" y="6191145"/>
            <a:chExt cx="13140928" cy="1172182"/>
          </a:xfrm>
        </p:grpSpPr>
        <p:grpSp>
          <p:nvGrpSpPr>
            <p:cNvPr id="12" name="Group 12"/>
            <p:cNvGrpSpPr/>
            <p:nvPr/>
          </p:nvGrpSpPr>
          <p:grpSpPr>
            <a:xfrm>
              <a:off x="2057400" y="6191145"/>
              <a:ext cx="1172182" cy="1172182"/>
              <a:chOff x="0" y="0"/>
              <a:chExt cx="812800" cy="812800"/>
            </a:xfrm>
          </p:grpSpPr>
          <p:sp>
            <p:nvSpPr>
              <p:cNvPr id="13" name="Freeform 13"/>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4" name="TextBox 14"/>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03</a:t>
                </a:r>
              </a:p>
            </p:txBody>
          </p:sp>
        </p:grpSp>
        <p:sp>
          <p:nvSpPr>
            <p:cNvPr id="20" name="TextBox 20"/>
            <p:cNvSpPr txBox="1"/>
            <p:nvPr/>
          </p:nvSpPr>
          <p:spPr>
            <a:xfrm>
              <a:off x="3810000" y="6399729"/>
              <a:ext cx="11388328"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Hình</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tổ</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chức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khối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1048" name="Group 1047">
            <a:extLst>
              <a:ext uri="{FF2B5EF4-FFF2-40B4-BE49-F238E27FC236}">
                <a16:creationId xmlns:a16="http://schemas.microsoft.com/office/drawing/2014/main" id="{4A0C2D62-C299-45E8-4366-95A31E055A53}"/>
              </a:ext>
            </a:extLst>
          </p:cNvPr>
          <p:cNvGrpSpPr/>
          <p:nvPr/>
        </p:nvGrpSpPr>
        <p:grpSpPr>
          <a:xfrm>
            <a:off x="2362200" y="7398870"/>
            <a:ext cx="14774679" cy="1172182"/>
            <a:chOff x="2057400" y="8046565"/>
            <a:chExt cx="14774679" cy="1172182"/>
          </a:xfrm>
        </p:grpSpPr>
        <p:grpSp>
          <p:nvGrpSpPr>
            <p:cNvPr id="15" name="Group 15"/>
            <p:cNvGrpSpPr/>
            <p:nvPr/>
          </p:nvGrpSpPr>
          <p:grpSpPr>
            <a:xfrm>
              <a:off x="2057400" y="8046565"/>
              <a:ext cx="1172182" cy="1172182"/>
              <a:chOff x="0" y="0"/>
              <a:chExt cx="812800" cy="812800"/>
            </a:xfrm>
          </p:grpSpPr>
          <p:sp>
            <p:nvSpPr>
              <p:cNvPr id="16" name="Freeform 16"/>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7" name="TextBox 17"/>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04</a:t>
                </a:r>
              </a:p>
            </p:txBody>
          </p:sp>
        </p:grpSp>
        <p:sp>
          <p:nvSpPr>
            <p:cNvPr id="21" name="TextBox 21"/>
            <p:cNvSpPr txBox="1"/>
            <p:nvPr/>
          </p:nvSpPr>
          <p:spPr>
            <a:xfrm>
              <a:off x="3810000" y="8255149"/>
              <a:ext cx="13022079" cy="725263"/>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Vận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dụng</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22" name="Group 21">
            <a:extLst>
              <a:ext uri="{FF2B5EF4-FFF2-40B4-BE49-F238E27FC236}">
                <a16:creationId xmlns:a16="http://schemas.microsoft.com/office/drawing/2014/main" id="{8F7E10B7-8BBC-BBA0-9BE0-20BA41666F32}"/>
              </a:ext>
            </a:extLst>
          </p:cNvPr>
          <p:cNvGrpSpPr/>
          <p:nvPr/>
        </p:nvGrpSpPr>
        <p:grpSpPr>
          <a:xfrm>
            <a:off x="928991" y="-1749919"/>
            <a:ext cx="15606409" cy="1172182"/>
            <a:chOff x="1703363" y="5125768"/>
            <a:chExt cx="15606409" cy="1172182"/>
          </a:xfrm>
        </p:grpSpPr>
        <p:grpSp>
          <p:nvGrpSpPr>
            <p:cNvPr id="23" name="Group 22">
              <a:extLst>
                <a:ext uri="{FF2B5EF4-FFF2-40B4-BE49-F238E27FC236}">
                  <a16:creationId xmlns:a16="http://schemas.microsoft.com/office/drawing/2014/main" id="{D9538FA9-AD6D-1703-723E-CC07C69168F3}"/>
                </a:ext>
              </a:extLst>
            </p:cNvPr>
            <p:cNvGrpSpPr/>
            <p:nvPr/>
          </p:nvGrpSpPr>
          <p:grpSpPr>
            <a:xfrm>
              <a:off x="1703363" y="5125768"/>
              <a:ext cx="1172182" cy="1172182"/>
              <a:chOff x="1703363" y="5125768"/>
              <a:chExt cx="1172182" cy="1172182"/>
            </a:xfrm>
          </p:grpSpPr>
          <p:sp>
            <p:nvSpPr>
              <p:cNvPr id="25" name="Freeform 9">
                <a:extLst>
                  <a:ext uri="{FF2B5EF4-FFF2-40B4-BE49-F238E27FC236}">
                    <a16:creationId xmlns:a16="http://schemas.microsoft.com/office/drawing/2014/main" id="{37CFC4FE-A6EC-1169-B127-AA0F6A625EB4}"/>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26" name="TextBox 10">
                <a:extLst>
                  <a:ext uri="{FF2B5EF4-FFF2-40B4-BE49-F238E27FC236}">
                    <a16:creationId xmlns:a16="http://schemas.microsoft.com/office/drawing/2014/main" id="{35649528-8ED3-E178-EECD-815E2B806CE4}"/>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24" name="TextBox 19">
              <a:extLst>
                <a:ext uri="{FF2B5EF4-FFF2-40B4-BE49-F238E27FC236}">
                  <a16:creationId xmlns:a16="http://schemas.microsoft.com/office/drawing/2014/main" id="{42470121-CDF6-6675-C6FC-3ED3940E65F0}"/>
                </a:ext>
              </a:extLst>
            </p:cNvPr>
            <p:cNvSpPr txBox="1"/>
            <p:nvPr/>
          </p:nvSpPr>
          <p:spPr>
            <a:xfrm>
              <a:off x="3530206" y="5355671"/>
              <a:ext cx="13779566" cy="712375"/>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lnSpc>
                  <a:spcPts val="6160"/>
                </a:lnSpc>
              </a:pPr>
              <a:r>
                <a:rPr lang="en-US" sz="3600" spc="110" dirty="0" err="1"/>
                <a:t>Điều</a:t>
              </a:r>
              <a:r>
                <a:rPr lang="en-US" sz="3600" spc="110" dirty="0"/>
                <a:t> </a:t>
              </a:r>
              <a:r>
                <a:rPr lang="en-US" sz="3600" spc="110" dirty="0" err="1"/>
                <a:t>kiện</a:t>
              </a:r>
              <a:r>
                <a:rPr lang="en-US" sz="3600" spc="110" dirty="0"/>
                <a:t> để </a:t>
              </a:r>
              <a:r>
                <a:rPr lang="en-US" sz="3600" spc="110" dirty="0" err="1"/>
                <a:t>xây</a:t>
              </a:r>
              <a:r>
                <a:rPr lang="en-US" sz="3600" spc="110" dirty="0"/>
                <a:t> </a:t>
              </a:r>
              <a:r>
                <a:rPr lang="en-US" sz="3600" spc="110" dirty="0" err="1"/>
                <a:t>dựng</a:t>
              </a:r>
              <a:r>
                <a:rPr lang="en-US" sz="3600" spc="110" dirty="0"/>
                <a:t> </a:t>
              </a:r>
              <a:r>
                <a:rPr lang="en-US" sz="3600" spc="110" dirty="0" err="1"/>
                <a:t>khối</a:t>
              </a:r>
              <a:r>
                <a:rPr lang="en-US" sz="3600" spc="110" dirty="0"/>
                <a:t> </a:t>
              </a:r>
              <a:r>
                <a:rPr lang="en-US" sz="3600" spc="110" dirty="0" err="1"/>
                <a:t>đại</a:t>
              </a:r>
              <a:r>
                <a:rPr lang="en-US" sz="3600" spc="110" dirty="0"/>
                <a:t> </a:t>
              </a:r>
              <a:r>
                <a:rPr lang="en-US" sz="3600" spc="110" dirty="0" err="1"/>
                <a:t>đoàn</a:t>
              </a:r>
              <a:r>
                <a:rPr lang="en-US" sz="3600" spc="110" dirty="0"/>
                <a:t> </a:t>
              </a:r>
              <a:r>
                <a:rPr lang="en-US" sz="3600" spc="110" dirty="0" err="1"/>
                <a:t>kết</a:t>
              </a:r>
              <a:r>
                <a:rPr lang="en-US" sz="3600" spc="110" dirty="0"/>
                <a:t> </a:t>
              </a:r>
              <a:r>
                <a:rPr lang="en-US" sz="3600" spc="110" dirty="0" err="1"/>
                <a:t>dân</a:t>
              </a:r>
              <a:r>
                <a:rPr lang="en-US" sz="3600" spc="110" dirty="0"/>
                <a:t> </a:t>
              </a:r>
              <a:r>
                <a:rPr lang="en-US" sz="3600" spc="110" dirty="0" err="1"/>
                <a:t>tộc</a:t>
              </a:r>
              <a:endParaRPr lang="en-US" sz="3600" spc="110" dirty="0"/>
            </a:p>
          </p:txBody>
        </p:sp>
      </p:grpSp>
    </p:spTree>
    <p:extLst>
      <p:ext uri="{BB962C8B-B14F-4D97-AF65-F5344CB8AC3E}">
        <p14:creationId xmlns:p14="http://schemas.microsoft.com/office/powerpoint/2010/main" val="3209758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a:spLocks noGrp="1" noRot="1" noMove="1" noResize="1" noEditPoints="1" noAdjustHandles="1" noChangeArrowheads="1" noChangeShapeType="1"/>
          </p:cNvSpPr>
          <p:nvPr/>
        </p:nvSpPr>
        <p:spPr>
          <a:xfrm>
            <a:off x="-1529476" y="-664584"/>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sp>
        <p:nvSpPr>
          <p:cNvPr id="4" name="TextBox 4"/>
          <p:cNvSpPr txBox="1"/>
          <p:nvPr/>
        </p:nvSpPr>
        <p:spPr>
          <a:xfrm>
            <a:off x="1732682" y="926381"/>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
        <p:nvSpPr>
          <p:cNvPr id="5" name="!!Freeform 5"/>
          <p:cNvSpPr>
            <a:spLocks noGrp="1" noRot="1" noMove="1" noResize="1" noEditPoints="1" noAdjustHandles="1" noChangeArrowheads="1" noChangeShapeType="1"/>
          </p:cNvSpPr>
          <p:nvPr/>
        </p:nvSpPr>
        <p:spPr>
          <a:xfrm rot="-10800000">
            <a:off x="-1529476" y="8335940"/>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grpSp>
        <p:nvGrpSpPr>
          <p:cNvPr id="1047" name="Group 1046">
            <a:extLst>
              <a:ext uri="{FF2B5EF4-FFF2-40B4-BE49-F238E27FC236}">
                <a16:creationId xmlns:a16="http://schemas.microsoft.com/office/drawing/2014/main" id="{6C37C88B-3447-09AB-DB3A-436484D27AE3}"/>
              </a:ext>
            </a:extLst>
          </p:cNvPr>
          <p:cNvGrpSpPr/>
          <p:nvPr/>
        </p:nvGrpSpPr>
        <p:grpSpPr>
          <a:xfrm>
            <a:off x="2362200" y="3573437"/>
            <a:ext cx="13140928" cy="1172182"/>
            <a:chOff x="2057400" y="6191145"/>
            <a:chExt cx="13140928" cy="1172182"/>
          </a:xfrm>
        </p:grpSpPr>
        <p:grpSp>
          <p:nvGrpSpPr>
            <p:cNvPr id="12" name="Group 12"/>
            <p:cNvGrpSpPr/>
            <p:nvPr/>
          </p:nvGrpSpPr>
          <p:grpSpPr>
            <a:xfrm>
              <a:off x="2057400" y="6191145"/>
              <a:ext cx="1172182" cy="1172182"/>
              <a:chOff x="0" y="0"/>
              <a:chExt cx="812800" cy="812800"/>
            </a:xfrm>
          </p:grpSpPr>
          <p:sp>
            <p:nvSpPr>
              <p:cNvPr id="13" name="Freeform 13"/>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4" name="TextBox 14"/>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03</a:t>
                </a:r>
              </a:p>
            </p:txBody>
          </p:sp>
        </p:grpSp>
        <p:sp>
          <p:nvSpPr>
            <p:cNvPr id="20" name="TextBox 20"/>
            <p:cNvSpPr txBox="1"/>
            <p:nvPr/>
          </p:nvSpPr>
          <p:spPr>
            <a:xfrm>
              <a:off x="3810000" y="6399729"/>
              <a:ext cx="11388328"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Hình</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tổ</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chức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khối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1048" name="Group 1047">
            <a:extLst>
              <a:ext uri="{FF2B5EF4-FFF2-40B4-BE49-F238E27FC236}">
                <a16:creationId xmlns:a16="http://schemas.microsoft.com/office/drawing/2014/main" id="{4A0C2D62-C299-45E8-4366-95A31E055A53}"/>
              </a:ext>
            </a:extLst>
          </p:cNvPr>
          <p:cNvGrpSpPr/>
          <p:nvPr/>
        </p:nvGrpSpPr>
        <p:grpSpPr>
          <a:xfrm>
            <a:off x="2362200" y="6641206"/>
            <a:ext cx="14774679" cy="1172182"/>
            <a:chOff x="2057400" y="8046565"/>
            <a:chExt cx="14774679" cy="1172182"/>
          </a:xfrm>
        </p:grpSpPr>
        <p:grpSp>
          <p:nvGrpSpPr>
            <p:cNvPr id="15" name="Group 15"/>
            <p:cNvGrpSpPr/>
            <p:nvPr/>
          </p:nvGrpSpPr>
          <p:grpSpPr>
            <a:xfrm>
              <a:off x="2057400" y="8046565"/>
              <a:ext cx="1172182" cy="1172182"/>
              <a:chOff x="0" y="0"/>
              <a:chExt cx="812800" cy="812800"/>
            </a:xfrm>
          </p:grpSpPr>
          <p:sp>
            <p:nvSpPr>
              <p:cNvPr id="16" name="Freeform 16"/>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7" name="TextBox 17"/>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04</a:t>
                </a:r>
              </a:p>
            </p:txBody>
          </p:sp>
        </p:grpSp>
        <p:sp>
          <p:nvSpPr>
            <p:cNvPr id="21" name="TextBox 21"/>
            <p:cNvSpPr txBox="1"/>
            <p:nvPr/>
          </p:nvSpPr>
          <p:spPr>
            <a:xfrm>
              <a:off x="3810000" y="8255149"/>
              <a:ext cx="13022079" cy="725263"/>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Vận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dụng</a:t>
              </a:r>
              <a:endParaRPr lang="en-US" sz="3600" dirty="0">
                <a:effectLst>
                  <a:outerShdw blurRad="38100" dist="38100" dir="2700000" algn="tl">
                    <a:srgbClr val="000000">
                      <a:alpha val="43137"/>
                    </a:srgbClr>
                  </a:outerShdw>
                </a:effectLst>
                <a:latin typeface="Be Vietnam Pro" pitchFamily="2" charset="0"/>
              </a:endParaRPr>
            </a:p>
          </p:txBody>
        </p:sp>
      </p:grpSp>
    </p:spTree>
    <p:extLst>
      <p:ext uri="{BB962C8B-B14F-4D97-AF65-F5344CB8AC3E}">
        <p14:creationId xmlns:p14="http://schemas.microsoft.com/office/powerpoint/2010/main" val="3522412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a:spLocks noGrp="1" noRot="1" noMove="1" noResize="1" noEditPoints="1" noAdjustHandles="1" noChangeArrowheads="1" noChangeShapeType="1"/>
          </p:cNvSpPr>
          <p:nvPr/>
        </p:nvSpPr>
        <p:spPr>
          <a:xfrm>
            <a:off x="-1529476" y="-664584"/>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sp>
        <p:nvSpPr>
          <p:cNvPr id="4" name="TextBox 4"/>
          <p:cNvSpPr txBox="1"/>
          <p:nvPr/>
        </p:nvSpPr>
        <p:spPr>
          <a:xfrm>
            <a:off x="1732682" y="926381"/>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
        <p:nvSpPr>
          <p:cNvPr id="5" name="!!Freeform 5"/>
          <p:cNvSpPr>
            <a:spLocks noGrp="1" noRot="1" noMove="1" noResize="1" noEditPoints="1" noAdjustHandles="1" noChangeArrowheads="1" noChangeShapeType="1"/>
          </p:cNvSpPr>
          <p:nvPr/>
        </p:nvSpPr>
        <p:spPr>
          <a:xfrm rot="-10800000">
            <a:off x="-1529476" y="8335940"/>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grpSp>
        <p:nvGrpSpPr>
          <p:cNvPr id="1045" name="Group 1044">
            <a:extLst>
              <a:ext uri="{FF2B5EF4-FFF2-40B4-BE49-F238E27FC236}">
                <a16:creationId xmlns:a16="http://schemas.microsoft.com/office/drawing/2014/main" id="{55B170E7-E999-C83E-D3D8-0C7331B8EBC4}"/>
              </a:ext>
            </a:extLst>
          </p:cNvPr>
          <p:cNvGrpSpPr/>
          <p:nvPr/>
        </p:nvGrpSpPr>
        <p:grpSpPr>
          <a:xfrm>
            <a:off x="2362200" y="2356677"/>
            <a:ext cx="14883705" cy="1295812"/>
            <a:chOff x="2057400" y="2356677"/>
            <a:chExt cx="14883705" cy="1295812"/>
          </a:xfrm>
        </p:grpSpPr>
        <p:grpSp>
          <p:nvGrpSpPr>
            <p:cNvPr id="6" name="Group 6"/>
            <p:cNvGrpSpPr/>
            <p:nvPr/>
          </p:nvGrpSpPr>
          <p:grpSpPr>
            <a:xfrm>
              <a:off x="2057400" y="2356677"/>
              <a:ext cx="1172182" cy="1295812"/>
              <a:chOff x="0" y="-85726"/>
              <a:chExt cx="812800" cy="898526"/>
            </a:xfrm>
          </p:grpSpPr>
          <p:sp>
            <p:nvSpPr>
              <p:cNvPr id="7" name="Freeform 7"/>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a:effectLst>
                <a:outerShdw blurRad="63500" sx="102000" sy="102000" algn="ctr" rotWithShape="0">
                  <a:prstClr val="black">
                    <a:alpha val="40000"/>
                  </a:prstClr>
                </a:outerShdw>
              </a:effectLst>
            </p:spPr>
            <p:txBody>
              <a:bodyPr/>
              <a:lstStyle/>
              <a:p>
                <a:endParaRPr lang="en-US"/>
              </a:p>
            </p:txBody>
          </p:sp>
          <p:sp>
            <p:nvSpPr>
              <p:cNvPr id="8" name="TextBox 8"/>
              <p:cNvSpPr txBox="1"/>
              <p:nvPr/>
            </p:nvSpPr>
            <p:spPr>
              <a:xfrm>
                <a:off x="0" y="-85726"/>
                <a:ext cx="812800" cy="898525"/>
              </a:xfrm>
              <a:prstGeom prst="rect">
                <a:avLst/>
              </a:prstGeom>
              <a:effectLst/>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01</a:t>
                </a:r>
              </a:p>
            </p:txBody>
          </p:sp>
        </p:grpSp>
        <p:sp>
          <p:nvSpPr>
            <p:cNvPr id="18" name="TextBox 18"/>
            <p:cNvSpPr txBox="1"/>
            <p:nvPr/>
          </p:nvSpPr>
          <p:spPr>
            <a:xfrm>
              <a:off x="3810000" y="2693764"/>
              <a:ext cx="13131105" cy="712375"/>
            </a:xfrm>
            <a:prstGeom prst="rect">
              <a:avLst/>
            </a:prstGeom>
          </p:spPr>
          <p:txBody>
            <a:bodyPr lIns="0" tIns="0" rIns="0" bIns="0" rtlCol="0" anchor="t">
              <a:spAutoFit/>
            </a:bodyPr>
            <a:lstStyle/>
            <a:p>
              <a:pPr>
                <a:lnSpc>
                  <a:spcPts val="6160"/>
                </a:lnSpc>
                <a:spcBef>
                  <a:spcPct val="0"/>
                </a:spcBef>
              </a:pPr>
              <a:r>
                <a:rPr lang="en-US" sz="3600" b="1" spc="110" dirty="0">
                  <a:solidFill>
                    <a:srgbClr val="4B3B33"/>
                  </a:solidFill>
                  <a:effectLst>
                    <a:outerShdw blurRad="38100" dist="38100" dir="2700000" algn="tl">
                      <a:srgbClr val="000000">
                        <a:alpha val="43137"/>
                      </a:srgbClr>
                    </a:outerShdw>
                  </a:effectLst>
                  <a:latin typeface="Be Vietnam Pro" pitchFamily="2" charset="0"/>
                </a:rPr>
                <a:t>Vai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trò</a:t>
              </a:r>
              <a:r>
                <a:rPr lang="en-US" sz="3600" b="1" spc="110" dirty="0">
                  <a:solidFill>
                    <a:srgbClr val="4B3B33"/>
                  </a:solidFill>
                  <a:effectLst>
                    <a:outerShdw blurRad="38100" dist="38100" dir="2700000" algn="tl">
                      <a:srgbClr val="000000">
                        <a:alpha val="43137"/>
                      </a:srgbClr>
                    </a:outerShdw>
                  </a:effectLst>
                  <a:latin typeface="Be Vietnam Pro" pitchFamily="2" charset="0"/>
                </a:rPr>
                <a:t> của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đại</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đoàn</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kết</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dân</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tộc</a:t>
              </a:r>
              <a:endParaRPr lang="en-US" sz="3600" b="1" spc="110" dirty="0">
                <a:solidFill>
                  <a:srgbClr val="4B3B33"/>
                </a:solidFill>
                <a:effectLst>
                  <a:outerShdw blurRad="38100" dist="38100" dir="2700000" algn="tl">
                    <a:srgbClr val="000000">
                      <a:alpha val="43137"/>
                    </a:srgbClr>
                  </a:outerShdw>
                </a:effectLst>
                <a:latin typeface="Be Vietnam Pro" pitchFamily="2" charset="0"/>
              </a:endParaRPr>
            </a:p>
          </p:txBody>
        </p:sp>
      </p:grpSp>
      <p:grpSp>
        <p:nvGrpSpPr>
          <p:cNvPr id="1046" name="Group 1045">
            <a:extLst>
              <a:ext uri="{FF2B5EF4-FFF2-40B4-BE49-F238E27FC236}">
                <a16:creationId xmlns:a16="http://schemas.microsoft.com/office/drawing/2014/main" id="{BD730B08-1DF6-A7FA-CCCE-D4F335CEB0C4}"/>
              </a:ext>
            </a:extLst>
          </p:cNvPr>
          <p:cNvGrpSpPr/>
          <p:nvPr/>
        </p:nvGrpSpPr>
        <p:grpSpPr>
          <a:xfrm>
            <a:off x="2362200" y="4335726"/>
            <a:ext cx="10694045" cy="1172182"/>
            <a:chOff x="2057400" y="4335726"/>
            <a:chExt cx="10694045" cy="1172182"/>
          </a:xfrm>
        </p:grpSpPr>
        <p:grpSp>
          <p:nvGrpSpPr>
            <p:cNvPr id="9" name="Group 9"/>
            <p:cNvGrpSpPr/>
            <p:nvPr/>
          </p:nvGrpSpPr>
          <p:grpSpPr>
            <a:xfrm>
              <a:off x="2057400" y="4335726"/>
              <a:ext cx="1172182" cy="1172182"/>
              <a:chOff x="0" y="0"/>
              <a:chExt cx="812800" cy="812800"/>
            </a:xfrm>
          </p:grpSpPr>
          <p:sp>
            <p:nvSpPr>
              <p:cNvPr id="10" name="Freeform 10"/>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1" name="TextBox 11"/>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02</a:t>
                </a:r>
              </a:p>
            </p:txBody>
          </p:sp>
        </p:grpSp>
        <p:sp>
          <p:nvSpPr>
            <p:cNvPr id="19" name="TextBox 19"/>
            <p:cNvSpPr txBox="1"/>
            <p:nvPr/>
          </p:nvSpPr>
          <p:spPr>
            <a:xfrm>
              <a:off x="3810000" y="4550465"/>
              <a:ext cx="8941445"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Nội</a:t>
              </a:r>
              <a:r>
                <a:rPr lang="en-US" sz="3600" dirty="0">
                  <a:effectLst>
                    <a:outerShdw blurRad="38100" dist="38100" dir="2700000" algn="tl">
                      <a:srgbClr val="000000">
                        <a:alpha val="43137"/>
                      </a:srgbClr>
                    </a:outerShdw>
                  </a:effectLst>
                  <a:latin typeface="Be Vietnam Pro" pitchFamily="2" charset="0"/>
                </a:rPr>
                <a:t> dung của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1047" name="Group 1046">
            <a:extLst>
              <a:ext uri="{FF2B5EF4-FFF2-40B4-BE49-F238E27FC236}">
                <a16:creationId xmlns:a16="http://schemas.microsoft.com/office/drawing/2014/main" id="{6C37C88B-3447-09AB-DB3A-436484D27AE3}"/>
              </a:ext>
            </a:extLst>
          </p:cNvPr>
          <p:cNvGrpSpPr/>
          <p:nvPr/>
        </p:nvGrpSpPr>
        <p:grpSpPr>
          <a:xfrm>
            <a:off x="2362200" y="6191145"/>
            <a:ext cx="13140928" cy="1172182"/>
            <a:chOff x="2057400" y="6191145"/>
            <a:chExt cx="13140928" cy="1172182"/>
          </a:xfrm>
        </p:grpSpPr>
        <p:grpSp>
          <p:nvGrpSpPr>
            <p:cNvPr id="12" name="Group 12"/>
            <p:cNvGrpSpPr/>
            <p:nvPr/>
          </p:nvGrpSpPr>
          <p:grpSpPr>
            <a:xfrm>
              <a:off x="2057400" y="6191145"/>
              <a:ext cx="1172182" cy="1172182"/>
              <a:chOff x="0" y="0"/>
              <a:chExt cx="812800" cy="812800"/>
            </a:xfrm>
          </p:grpSpPr>
          <p:sp>
            <p:nvSpPr>
              <p:cNvPr id="13" name="Freeform 13"/>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4" name="TextBox 14"/>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03</a:t>
                </a:r>
              </a:p>
            </p:txBody>
          </p:sp>
        </p:grpSp>
        <p:sp>
          <p:nvSpPr>
            <p:cNvPr id="20" name="TextBox 20"/>
            <p:cNvSpPr txBox="1"/>
            <p:nvPr/>
          </p:nvSpPr>
          <p:spPr>
            <a:xfrm>
              <a:off x="3810000" y="6399729"/>
              <a:ext cx="11388328"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Hình</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tổ</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chức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khối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1048" name="Group 1047">
            <a:extLst>
              <a:ext uri="{FF2B5EF4-FFF2-40B4-BE49-F238E27FC236}">
                <a16:creationId xmlns:a16="http://schemas.microsoft.com/office/drawing/2014/main" id="{4A0C2D62-C299-45E8-4366-95A31E055A53}"/>
              </a:ext>
            </a:extLst>
          </p:cNvPr>
          <p:cNvGrpSpPr/>
          <p:nvPr/>
        </p:nvGrpSpPr>
        <p:grpSpPr>
          <a:xfrm>
            <a:off x="2362200" y="8046565"/>
            <a:ext cx="14774679" cy="1172182"/>
            <a:chOff x="2057400" y="8046565"/>
            <a:chExt cx="14774679" cy="1172182"/>
          </a:xfrm>
        </p:grpSpPr>
        <p:grpSp>
          <p:nvGrpSpPr>
            <p:cNvPr id="15" name="Group 15"/>
            <p:cNvGrpSpPr/>
            <p:nvPr/>
          </p:nvGrpSpPr>
          <p:grpSpPr>
            <a:xfrm>
              <a:off x="2057400" y="8046565"/>
              <a:ext cx="1172182" cy="1172182"/>
              <a:chOff x="0" y="0"/>
              <a:chExt cx="812800" cy="812800"/>
            </a:xfrm>
          </p:grpSpPr>
          <p:sp>
            <p:nvSpPr>
              <p:cNvPr id="16" name="Freeform 16"/>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7" name="TextBox 17"/>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04</a:t>
                </a:r>
              </a:p>
            </p:txBody>
          </p:sp>
        </p:grpSp>
        <p:sp>
          <p:nvSpPr>
            <p:cNvPr id="21" name="TextBox 21"/>
            <p:cNvSpPr txBox="1"/>
            <p:nvPr/>
          </p:nvSpPr>
          <p:spPr>
            <a:xfrm>
              <a:off x="3810000" y="8255149"/>
              <a:ext cx="13022079" cy="725263"/>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Vận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dụng</a:t>
              </a:r>
              <a:endParaRPr lang="en-US" sz="3600" dirty="0">
                <a:effectLst>
                  <a:outerShdw blurRad="38100" dist="38100" dir="2700000" algn="tl">
                    <a:srgbClr val="000000">
                      <a:alpha val="43137"/>
                    </a:srgbClr>
                  </a:outerShdw>
                </a:effectLst>
                <a:latin typeface="Be Vietnam Pro" pitchFamily="2" charset="0"/>
              </a:endParaRPr>
            </a:p>
          </p:txBody>
        </p:sp>
      </p:grpSp>
      <p:sp>
        <p:nvSpPr>
          <p:cNvPr id="2" name="Freeform 3">
            <a:extLst>
              <a:ext uri="{FF2B5EF4-FFF2-40B4-BE49-F238E27FC236}">
                <a16:creationId xmlns:a16="http://schemas.microsoft.com/office/drawing/2014/main" id="{FCFA1FFA-AB89-658B-E7A7-25F20B40A7E5}"/>
              </a:ext>
            </a:extLst>
          </p:cNvPr>
          <p:cNvSpPr/>
          <p:nvPr/>
        </p:nvSpPr>
        <p:spPr>
          <a:xfrm rot="12589626" flipV="1">
            <a:off x="-12971756" y="10732791"/>
            <a:ext cx="17649208" cy="6161178"/>
          </a:xfrm>
          <a:custGeom>
            <a:avLst/>
            <a:gdLst/>
            <a:ahLst/>
            <a:cxnLst/>
            <a:rect l="l" t="t" r="r" b="b"/>
            <a:pathLst>
              <a:path w="17649208" h="6161178">
                <a:moveTo>
                  <a:pt x="0" y="6161178"/>
                </a:moveTo>
                <a:lnTo>
                  <a:pt x="17649209" y="6161178"/>
                </a:lnTo>
                <a:lnTo>
                  <a:pt x="17649209" y="0"/>
                </a:lnTo>
                <a:lnTo>
                  <a:pt x="0" y="0"/>
                </a:lnTo>
                <a:lnTo>
                  <a:pt x="0" y="6161178"/>
                </a:lnTo>
                <a:close/>
              </a:path>
            </a:pathLst>
          </a:custGeom>
          <a:blipFill>
            <a:blip r:embed="rId3">
              <a:extLst>
                <a:ext uri="{96DAC541-7B7A-43D3-8B79-37D633B846F1}">
                  <asvg:svgBlip xmlns:asvg="http://schemas.microsoft.com/office/drawing/2016/SVG/main" r:embed="rId4"/>
                </a:ext>
              </a:extLst>
            </a:blip>
            <a:stretch>
              <a:fillRect t="-606" r="-606"/>
            </a:stretch>
          </a:blipFill>
          <a:effectLst>
            <a:outerShdw blurRad="63500" sx="102000" sy="102000" algn="ctr" rotWithShape="0">
              <a:prstClr val="black">
                <a:alpha val="40000"/>
              </a:prstClr>
            </a:outerShdw>
          </a:effectLst>
        </p:spPr>
        <p:txBody>
          <a:bodyPr/>
          <a:lstStyle/>
          <a:p>
            <a:endParaRPr lang="en-US"/>
          </a:p>
        </p:txBody>
      </p:sp>
      <p:sp>
        <p:nvSpPr>
          <p:cNvPr id="22" name="Freeform 4">
            <a:extLst>
              <a:ext uri="{FF2B5EF4-FFF2-40B4-BE49-F238E27FC236}">
                <a16:creationId xmlns:a16="http://schemas.microsoft.com/office/drawing/2014/main" id="{82A049FD-0986-54F8-25F2-81975B1A93FF}"/>
              </a:ext>
            </a:extLst>
          </p:cNvPr>
          <p:cNvSpPr/>
          <p:nvPr/>
        </p:nvSpPr>
        <p:spPr>
          <a:xfrm rot="11190022">
            <a:off x="14097819" y="-5612622"/>
            <a:ext cx="13865705" cy="4840391"/>
          </a:xfrm>
          <a:custGeom>
            <a:avLst/>
            <a:gdLst/>
            <a:ahLst/>
            <a:cxnLst/>
            <a:rect l="l" t="t" r="r" b="b"/>
            <a:pathLst>
              <a:path w="13865705" h="4840391">
                <a:moveTo>
                  <a:pt x="0" y="0"/>
                </a:moveTo>
                <a:lnTo>
                  <a:pt x="13865705" y="0"/>
                </a:lnTo>
                <a:lnTo>
                  <a:pt x="13865705" y="4840391"/>
                </a:lnTo>
                <a:lnTo>
                  <a:pt x="0" y="4840391"/>
                </a:lnTo>
                <a:lnTo>
                  <a:pt x="0" y="0"/>
                </a:lnTo>
                <a:close/>
              </a:path>
            </a:pathLst>
          </a:custGeom>
          <a:blipFill>
            <a:blip r:embed="rId3">
              <a:extLst>
                <a:ext uri="{96DAC541-7B7A-43D3-8B79-37D633B846F1}">
                  <asvg:svgBlip xmlns:asvg="http://schemas.microsoft.com/office/drawing/2016/SVG/main" r:embed="rId4"/>
                </a:ext>
              </a:extLst>
            </a:blip>
            <a:stretch>
              <a:fillRect t="-606" r="-606"/>
            </a:stretch>
          </a:blipFill>
          <a:effectLst>
            <a:outerShdw blurRad="63500" sx="102000" sy="102000" algn="ctr" rotWithShape="0">
              <a:prstClr val="black">
                <a:alpha val="40000"/>
              </a:prstClr>
            </a:outerShdw>
          </a:effec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5"/>
                                        </p:tgtEl>
                                        <p:attrNameLst>
                                          <p:attrName>style.visibility</p:attrName>
                                        </p:attrNameLst>
                                      </p:cBhvr>
                                      <p:to>
                                        <p:strVal val="visible"/>
                                      </p:to>
                                    </p:set>
                                    <p:animEffect transition="in" filter="fade">
                                      <p:cBhvr>
                                        <p:cTn id="7" dur="500"/>
                                        <p:tgtEl>
                                          <p:spTgt spid="10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6"/>
                                        </p:tgtEl>
                                        <p:attrNameLst>
                                          <p:attrName>style.visibility</p:attrName>
                                        </p:attrNameLst>
                                      </p:cBhvr>
                                      <p:to>
                                        <p:strVal val="visible"/>
                                      </p:to>
                                    </p:set>
                                    <p:animEffect transition="in" filter="fade">
                                      <p:cBhvr>
                                        <p:cTn id="11" dur="500"/>
                                        <p:tgtEl>
                                          <p:spTgt spid="10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7"/>
                                        </p:tgtEl>
                                        <p:attrNameLst>
                                          <p:attrName>style.visibility</p:attrName>
                                        </p:attrNameLst>
                                      </p:cBhvr>
                                      <p:to>
                                        <p:strVal val="visible"/>
                                      </p:to>
                                    </p:set>
                                    <p:animEffect transition="in" filter="fade">
                                      <p:cBhvr>
                                        <p:cTn id="15" dur="500"/>
                                        <p:tgtEl>
                                          <p:spTgt spid="104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48"/>
                                        </p:tgtEl>
                                        <p:attrNameLst>
                                          <p:attrName>style.visibility</p:attrName>
                                        </p:attrNameLst>
                                      </p:cBhvr>
                                      <p:to>
                                        <p:strVal val="visible"/>
                                      </p:to>
                                    </p:set>
                                    <p:animEffect transition="in" filter="fade">
                                      <p:cBhvr>
                                        <p:cTn id="19" dur="5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04100AF-6B79-06E5-8243-59AC63A21EA8}"/>
              </a:ext>
            </a:extLst>
          </p:cNvPr>
          <p:cNvGrpSpPr/>
          <p:nvPr/>
        </p:nvGrpSpPr>
        <p:grpSpPr>
          <a:xfrm>
            <a:off x="914400" y="495300"/>
            <a:ext cx="13140928" cy="1172182"/>
            <a:chOff x="2057400" y="6191145"/>
            <a:chExt cx="13140928" cy="1172182"/>
          </a:xfrm>
        </p:grpSpPr>
        <p:grpSp>
          <p:nvGrpSpPr>
            <p:cNvPr id="26" name="Group 12">
              <a:extLst>
                <a:ext uri="{FF2B5EF4-FFF2-40B4-BE49-F238E27FC236}">
                  <a16:creationId xmlns:a16="http://schemas.microsoft.com/office/drawing/2014/main" id="{E535001B-DDF2-C0C6-398E-D31D6014EBF8}"/>
                </a:ext>
              </a:extLst>
            </p:cNvPr>
            <p:cNvGrpSpPr/>
            <p:nvPr/>
          </p:nvGrpSpPr>
          <p:grpSpPr>
            <a:xfrm>
              <a:off x="2057400" y="6191145"/>
              <a:ext cx="1172182" cy="1172182"/>
              <a:chOff x="0" y="0"/>
              <a:chExt cx="812800" cy="812800"/>
            </a:xfrm>
          </p:grpSpPr>
          <p:sp>
            <p:nvSpPr>
              <p:cNvPr id="28" name="Freeform 13">
                <a:extLst>
                  <a:ext uri="{FF2B5EF4-FFF2-40B4-BE49-F238E27FC236}">
                    <a16:creationId xmlns:a16="http://schemas.microsoft.com/office/drawing/2014/main" id="{05399D36-7486-5AAF-20B3-F8FFD7C85AF0}"/>
                  </a:ext>
                </a:extLst>
              </p:cNvPr>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29" name="TextBox 14">
                <a:extLst>
                  <a:ext uri="{FF2B5EF4-FFF2-40B4-BE49-F238E27FC236}">
                    <a16:creationId xmlns:a16="http://schemas.microsoft.com/office/drawing/2014/main" id="{5FC9B413-A6AB-E9FB-BF70-AAE485AC9B2A}"/>
                  </a:ext>
                </a:extLst>
              </p:cNvPr>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03</a:t>
                </a:r>
              </a:p>
            </p:txBody>
          </p:sp>
        </p:grpSp>
        <p:sp>
          <p:nvSpPr>
            <p:cNvPr id="27" name="TextBox 20">
              <a:extLst>
                <a:ext uri="{FF2B5EF4-FFF2-40B4-BE49-F238E27FC236}">
                  <a16:creationId xmlns:a16="http://schemas.microsoft.com/office/drawing/2014/main" id="{E05FF1AB-339F-FC79-8C14-D5DD6F0C4C27}"/>
                </a:ext>
              </a:extLst>
            </p:cNvPr>
            <p:cNvSpPr txBox="1"/>
            <p:nvPr/>
          </p:nvSpPr>
          <p:spPr>
            <a:xfrm>
              <a:off x="3810000" y="6399729"/>
              <a:ext cx="11388328"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Hình</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tổ</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chức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khối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30" name="Group 29">
            <a:extLst>
              <a:ext uri="{FF2B5EF4-FFF2-40B4-BE49-F238E27FC236}">
                <a16:creationId xmlns:a16="http://schemas.microsoft.com/office/drawing/2014/main" id="{CAC312F2-AF39-157A-AB67-C1B0DD2492E4}"/>
              </a:ext>
            </a:extLst>
          </p:cNvPr>
          <p:cNvGrpSpPr/>
          <p:nvPr/>
        </p:nvGrpSpPr>
        <p:grpSpPr>
          <a:xfrm>
            <a:off x="1346527" y="2432513"/>
            <a:ext cx="15635846" cy="1172182"/>
            <a:chOff x="1709095" y="3038965"/>
            <a:chExt cx="15635846" cy="1172182"/>
          </a:xfrm>
        </p:grpSpPr>
        <p:grpSp>
          <p:nvGrpSpPr>
            <p:cNvPr id="31" name="Group 30">
              <a:extLst>
                <a:ext uri="{FF2B5EF4-FFF2-40B4-BE49-F238E27FC236}">
                  <a16:creationId xmlns:a16="http://schemas.microsoft.com/office/drawing/2014/main" id="{C4198D46-E4AB-5231-CB47-54D1FB3DF2F4}"/>
                </a:ext>
              </a:extLst>
            </p:cNvPr>
            <p:cNvGrpSpPr/>
            <p:nvPr/>
          </p:nvGrpSpPr>
          <p:grpSpPr>
            <a:xfrm>
              <a:off x="1709095" y="3038965"/>
              <a:ext cx="1172182" cy="1172182"/>
              <a:chOff x="1712026" y="3123524"/>
              <a:chExt cx="1172182" cy="1172182"/>
            </a:xfrm>
          </p:grpSpPr>
          <p:sp>
            <p:nvSpPr>
              <p:cNvPr id="33" name="Freeform 9">
                <a:extLst>
                  <a:ext uri="{FF2B5EF4-FFF2-40B4-BE49-F238E27FC236}">
                    <a16:creationId xmlns:a16="http://schemas.microsoft.com/office/drawing/2014/main" id="{62DB7F97-DDD6-D591-DD56-3774EA83C0A8}"/>
                  </a:ext>
                </a:extLst>
              </p:cNvPr>
              <p:cNvSpPr/>
              <p:nvPr/>
            </p:nvSpPr>
            <p:spPr>
              <a:xfrm>
                <a:off x="1712026" y="3123524"/>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b="1" dirty="0"/>
              </a:p>
            </p:txBody>
          </p:sp>
          <p:sp>
            <p:nvSpPr>
              <p:cNvPr id="34" name="TextBox 10">
                <a:extLst>
                  <a:ext uri="{FF2B5EF4-FFF2-40B4-BE49-F238E27FC236}">
                    <a16:creationId xmlns:a16="http://schemas.microsoft.com/office/drawing/2014/main" id="{4B7C2D4F-9895-55F7-BE5C-A626DEA0336D}"/>
                  </a:ext>
                </a:extLst>
              </p:cNvPr>
              <p:cNvSpPr txBox="1"/>
              <p:nvPr/>
            </p:nvSpPr>
            <p:spPr>
              <a:xfrm>
                <a:off x="1821918" y="3205943"/>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a</a:t>
                </a:r>
              </a:p>
            </p:txBody>
          </p:sp>
        </p:grpSp>
        <p:sp>
          <p:nvSpPr>
            <p:cNvPr id="32" name="TextBox 19">
              <a:extLst>
                <a:ext uri="{FF2B5EF4-FFF2-40B4-BE49-F238E27FC236}">
                  <a16:creationId xmlns:a16="http://schemas.microsoft.com/office/drawing/2014/main" id="{CDB5AE81-5384-E004-8C32-1441C0C53227}"/>
                </a:ext>
              </a:extLst>
            </p:cNvPr>
            <p:cNvSpPr txBox="1"/>
            <p:nvPr/>
          </p:nvSpPr>
          <p:spPr>
            <a:xfrm>
              <a:off x="3565375" y="3268869"/>
              <a:ext cx="13779566" cy="712375"/>
            </a:xfrm>
            <a:prstGeom prst="rect">
              <a:avLst/>
            </a:prstGeom>
          </p:spPr>
          <p:txBody>
            <a:bodyPr lIns="0" tIns="0" rIns="0" bIns="0" rtlCol="0" anchor="t">
              <a:spAutoFit/>
            </a:bodyPr>
            <a:lstStyle/>
            <a:p>
              <a:pPr algn="just">
                <a:lnSpc>
                  <a:spcPts val="6160"/>
                </a:lnSpc>
                <a:spcBef>
                  <a:spcPct val="0"/>
                </a:spcBef>
              </a:pPr>
              <a:r>
                <a:rPr lang="en-US" sz="3600" b="1" spc="110">
                  <a:solidFill>
                    <a:srgbClr val="4B3B33"/>
                  </a:solidFill>
                  <a:effectLst>
                    <a:outerShdw blurRad="38100" dist="38100" dir="2700000" algn="tl">
                      <a:srgbClr val="000000">
                        <a:alpha val="43137"/>
                      </a:srgbClr>
                    </a:outerShdw>
                  </a:effectLst>
                  <a:latin typeface="Be Vietnam Pro" pitchFamily="2" charset="0"/>
                </a:rPr>
                <a:t>Hình thức tổ chức của khối đại đoàn kết dân tộc là gì</a:t>
              </a:r>
              <a:endParaRPr lang="en-US" sz="3600" b="1" spc="110" dirty="0">
                <a:solidFill>
                  <a:srgbClr val="4B3B33"/>
                </a:solidFill>
                <a:effectLst>
                  <a:outerShdw blurRad="38100" dist="38100" dir="2700000" algn="tl">
                    <a:srgbClr val="000000">
                      <a:alpha val="43137"/>
                    </a:srgbClr>
                  </a:outerShdw>
                </a:effectLst>
                <a:latin typeface="Be Vietnam Pro" pitchFamily="2" charset="0"/>
              </a:endParaRPr>
            </a:p>
          </p:txBody>
        </p:sp>
      </p:grpSp>
      <p:grpSp>
        <p:nvGrpSpPr>
          <p:cNvPr id="35" name="!!Group 34">
            <a:extLst>
              <a:ext uri="{FF2B5EF4-FFF2-40B4-BE49-F238E27FC236}">
                <a16:creationId xmlns:a16="http://schemas.microsoft.com/office/drawing/2014/main" id="{D2F0D1CC-350C-AA29-85AD-41ABA7A1804D}"/>
              </a:ext>
            </a:extLst>
          </p:cNvPr>
          <p:cNvGrpSpPr/>
          <p:nvPr/>
        </p:nvGrpSpPr>
        <p:grpSpPr>
          <a:xfrm>
            <a:off x="1340795" y="4380086"/>
            <a:ext cx="15606409" cy="1526828"/>
            <a:chOff x="1703363" y="4984149"/>
            <a:chExt cx="15606409" cy="1526828"/>
          </a:xfrm>
        </p:grpSpPr>
        <p:grpSp>
          <p:nvGrpSpPr>
            <p:cNvPr id="36" name="Group 35">
              <a:extLst>
                <a:ext uri="{FF2B5EF4-FFF2-40B4-BE49-F238E27FC236}">
                  <a16:creationId xmlns:a16="http://schemas.microsoft.com/office/drawing/2014/main" id="{2CABD32A-DA58-43E7-9877-973FDE908AED}"/>
                </a:ext>
              </a:extLst>
            </p:cNvPr>
            <p:cNvGrpSpPr/>
            <p:nvPr/>
          </p:nvGrpSpPr>
          <p:grpSpPr>
            <a:xfrm>
              <a:off x="1703363" y="5125768"/>
              <a:ext cx="1172182" cy="1172182"/>
              <a:chOff x="1703363" y="5125768"/>
              <a:chExt cx="1172182" cy="1172182"/>
            </a:xfrm>
          </p:grpSpPr>
          <p:sp>
            <p:nvSpPr>
              <p:cNvPr id="38" name="Freeform 9">
                <a:extLst>
                  <a:ext uri="{FF2B5EF4-FFF2-40B4-BE49-F238E27FC236}">
                    <a16:creationId xmlns:a16="http://schemas.microsoft.com/office/drawing/2014/main" id="{0A21CF97-83F9-38AA-5A9C-F45F29CA70A0}"/>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39" name="TextBox 10">
                <a:extLst>
                  <a:ext uri="{FF2B5EF4-FFF2-40B4-BE49-F238E27FC236}">
                    <a16:creationId xmlns:a16="http://schemas.microsoft.com/office/drawing/2014/main" id="{42A0B171-4BAD-EF7B-9756-1F195122B4DB}"/>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37" name="TextBox 19">
              <a:extLst>
                <a:ext uri="{FF2B5EF4-FFF2-40B4-BE49-F238E27FC236}">
                  <a16:creationId xmlns:a16="http://schemas.microsoft.com/office/drawing/2014/main" id="{13898269-A0AE-18CE-9D94-9263474E5681}"/>
                </a:ext>
              </a:extLst>
            </p:cNvPr>
            <p:cNvSpPr txBox="1"/>
            <p:nvPr/>
          </p:nvSpPr>
          <p:spPr>
            <a:xfrm>
              <a:off x="3530206" y="4984149"/>
              <a:ext cx="13779566" cy="1526828"/>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lnSpc>
                  <a:spcPts val="6160"/>
                </a:lnSpc>
              </a:pPr>
              <a:r>
                <a:rPr lang="en-US" sz="3600" spc="110"/>
                <a:t>Một số nguyên tắc xây dựng và hoạt động của mặt trận dân tộc thống nhất</a:t>
              </a:r>
              <a:endParaRPr lang="en-US" sz="3600" spc="110" dirty="0"/>
            </a:p>
          </p:txBody>
        </p:sp>
      </p:grpSp>
      <p:grpSp>
        <p:nvGrpSpPr>
          <p:cNvPr id="40" name="Group 39">
            <a:extLst>
              <a:ext uri="{FF2B5EF4-FFF2-40B4-BE49-F238E27FC236}">
                <a16:creationId xmlns:a16="http://schemas.microsoft.com/office/drawing/2014/main" id="{687E0C37-90D6-B713-3C0D-96C683B948DF}"/>
              </a:ext>
            </a:extLst>
          </p:cNvPr>
          <p:cNvGrpSpPr/>
          <p:nvPr/>
        </p:nvGrpSpPr>
        <p:grpSpPr>
          <a:xfrm>
            <a:off x="1340795" y="6517483"/>
            <a:ext cx="15641578" cy="1172182"/>
            <a:chOff x="1703363" y="7176816"/>
            <a:chExt cx="15641578" cy="1172182"/>
          </a:xfrm>
        </p:grpSpPr>
        <p:sp>
          <p:nvSpPr>
            <p:cNvPr id="41" name="TextBox 19">
              <a:extLst>
                <a:ext uri="{FF2B5EF4-FFF2-40B4-BE49-F238E27FC236}">
                  <a16:creationId xmlns:a16="http://schemas.microsoft.com/office/drawing/2014/main" id="{3A010E50-0CA0-D34B-53DA-D4DE90C640BF}"/>
                </a:ext>
              </a:extLst>
            </p:cNvPr>
            <p:cNvSpPr txBox="1"/>
            <p:nvPr/>
          </p:nvSpPr>
          <p:spPr>
            <a:xfrm>
              <a:off x="3565375" y="7390273"/>
              <a:ext cx="13779566" cy="683520"/>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r>
                <a:rPr lang="vi-VN" sz="3600"/>
                <a:t>Phương thức xây dựng khối đại đoàn kết dân tộc</a:t>
              </a:r>
              <a:endParaRPr lang="en-US" sz="3600" dirty="0"/>
            </a:p>
          </p:txBody>
        </p:sp>
        <p:grpSp>
          <p:nvGrpSpPr>
            <p:cNvPr id="42" name="Group 41">
              <a:extLst>
                <a:ext uri="{FF2B5EF4-FFF2-40B4-BE49-F238E27FC236}">
                  <a16:creationId xmlns:a16="http://schemas.microsoft.com/office/drawing/2014/main" id="{772E95D0-CCA4-2BC9-68A9-9E4A9386CD8C}"/>
                </a:ext>
              </a:extLst>
            </p:cNvPr>
            <p:cNvGrpSpPr/>
            <p:nvPr/>
          </p:nvGrpSpPr>
          <p:grpSpPr>
            <a:xfrm>
              <a:off x="1703363" y="7176816"/>
              <a:ext cx="1172182" cy="1172182"/>
              <a:chOff x="1703363" y="5125768"/>
              <a:chExt cx="1172182" cy="1172182"/>
            </a:xfrm>
          </p:grpSpPr>
          <p:sp>
            <p:nvSpPr>
              <p:cNvPr id="43" name="Freeform 9">
                <a:extLst>
                  <a:ext uri="{FF2B5EF4-FFF2-40B4-BE49-F238E27FC236}">
                    <a16:creationId xmlns:a16="http://schemas.microsoft.com/office/drawing/2014/main" id="{DAE4394C-8406-47C9-0DE8-44EE16EF8BC1}"/>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44" name="TextBox 10">
                <a:extLst>
                  <a:ext uri="{FF2B5EF4-FFF2-40B4-BE49-F238E27FC236}">
                    <a16:creationId xmlns:a16="http://schemas.microsoft.com/office/drawing/2014/main" id="{7530AF0D-8D2A-4DDC-1DB4-FB5471BA4443}"/>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c</a:t>
                </a:r>
              </a:p>
            </p:txBody>
          </p:sp>
        </p:grpSp>
      </p:grpSp>
      <p:grpSp>
        <p:nvGrpSpPr>
          <p:cNvPr id="45" name="Group 44">
            <a:extLst>
              <a:ext uri="{FF2B5EF4-FFF2-40B4-BE49-F238E27FC236}">
                <a16:creationId xmlns:a16="http://schemas.microsoft.com/office/drawing/2014/main" id="{78116F35-BA92-6950-4352-C7B3186ECA46}"/>
              </a:ext>
            </a:extLst>
          </p:cNvPr>
          <p:cNvGrpSpPr/>
          <p:nvPr/>
        </p:nvGrpSpPr>
        <p:grpSpPr>
          <a:xfrm>
            <a:off x="1340795" y="8300233"/>
            <a:ext cx="15641578" cy="1172182"/>
            <a:chOff x="1703363" y="7176816"/>
            <a:chExt cx="15641578" cy="1172182"/>
          </a:xfrm>
        </p:grpSpPr>
        <p:sp>
          <p:nvSpPr>
            <p:cNvPr id="46" name="TextBox 19">
              <a:extLst>
                <a:ext uri="{FF2B5EF4-FFF2-40B4-BE49-F238E27FC236}">
                  <a16:creationId xmlns:a16="http://schemas.microsoft.com/office/drawing/2014/main" id="{2C6EBB7A-4EA3-2793-F64C-05CBBD976B40}"/>
                </a:ext>
              </a:extLst>
            </p:cNvPr>
            <p:cNvSpPr txBox="1"/>
            <p:nvPr/>
          </p:nvSpPr>
          <p:spPr>
            <a:xfrm>
              <a:off x="3565375" y="7390273"/>
              <a:ext cx="13779566" cy="683520"/>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r>
                <a:rPr lang="en-US" sz="3600"/>
                <a:t>Liên hệ thực tiễn</a:t>
              </a:r>
              <a:endParaRPr lang="en-US" sz="3600" dirty="0"/>
            </a:p>
          </p:txBody>
        </p:sp>
        <p:grpSp>
          <p:nvGrpSpPr>
            <p:cNvPr id="47" name="Group 46">
              <a:extLst>
                <a:ext uri="{FF2B5EF4-FFF2-40B4-BE49-F238E27FC236}">
                  <a16:creationId xmlns:a16="http://schemas.microsoft.com/office/drawing/2014/main" id="{E5004B5E-CAD0-BA55-B868-4A3A9DB00708}"/>
                </a:ext>
              </a:extLst>
            </p:cNvPr>
            <p:cNvGrpSpPr/>
            <p:nvPr/>
          </p:nvGrpSpPr>
          <p:grpSpPr>
            <a:xfrm>
              <a:off x="1703363" y="7176816"/>
              <a:ext cx="1172182" cy="1172182"/>
              <a:chOff x="1703363" y="5125768"/>
              <a:chExt cx="1172182" cy="1172182"/>
            </a:xfrm>
          </p:grpSpPr>
          <p:sp>
            <p:nvSpPr>
              <p:cNvPr id="48" name="Freeform 9">
                <a:extLst>
                  <a:ext uri="{FF2B5EF4-FFF2-40B4-BE49-F238E27FC236}">
                    <a16:creationId xmlns:a16="http://schemas.microsoft.com/office/drawing/2014/main" id="{C019FB0A-630E-A257-D6A9-D4624841B7B5}"/>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49" name="TextBox 10">
                <a:extLst>
                  <a:ext uri="{FF2B5EF4-FFF2-40B4-BE49-F238E27FC236}">
                    <a16:creationId xmlns:a16="http://schemas.microsoft.com/office/drawing/2014/main" id="{8913EDE9-865B-404C-CD83-32A50E0F1ADB}"/>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d</a:t>
                </a: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75754" y="3390900"/>
            <a:ext cx="16397846" cy="4354525"/>
          </a:xfrm>
          <a:prstGeom prst="rect">
            <a:avLst/>
          </a:prstGeom>
        </p:spPr>
        <p:txBody>
          <a:bodyPr wrap="square" lIns="0" tIns="0" rIns="0" bIns="0" rtlCol="0" anchor="t">
            <a:spAutoFit/>
          </a:bodyPr>
          <a:lstStyle/>
          <a:p>
            <a:pPr algn="ctr">
              <a:lnSpc>
                <a:spcPts val="5180"/>
              </a:lnSpc>
              <a:spcAft>
                <a:spcPts val="3000"/>
              </a:spcAft>
            </a:pPr>
            <a:r>
              <a:rPr lang="en-US" sz="4000" b="1" spc="92">
                <a:solidFill>
                  <a:srgbClr val="4B3B33"/>
                </a:solidFill>
                <a:effectLst>
                  <a:outerShdw blurRad="38100" dist="38100" dir="2700000" algn="tl">
                    <a:srgbClr val="000000">
                      <a:alpha val="43137"/>
                    </a:srgbClr>
                  </a:outerShdw>
                </a:effectLst>
                <a:latin typeface="Be Vietnam Pro" pitchFamily="2" charset="0"/>
              </a:rPr>
              <a:t>Là mặt trận dân tộc thống nhất.</a:t>
            </a:r>
          </a:p>
          <a:p>
            <a:pPr algn="just">
              <a:lnSpc>
                <a:spcPts val="5180"/>
              </a:lnSpc>
              <a:spcAft>
                <a:spcPts val="3000"/>
              </a:spcAft>
            </a:pPr>
            <a:r>
              <a:rPr lang="en-US" sz="4000" b="1" spc="92">
                <a:solidFill>
                  <a:srgbClr val="4B3B33"/>
                </a:solidFill>
                <a:latin typeface="+mj-lt"/>
              </a:rPr>
              <a:t>Mặt trận dân tộc thống nhất là tổ chức chính trị - xã hội rộng lớn của nhân dân Việt Nam, là nơi quy tụ, tập hợp đông đảo các giai cấp, tầng lớp, dân tộc, tôn giáo, đảng phái, các tổ chức, cá nhân yêu nước ở trong và ngoài nước vì mục tiêu chung là độc lập dân tộc, thống nhất của Tổ quốc và tự do, hạnh phúc của nhân dân. </a:t>
            </a:r>
          </a:p>
        </p:txBody>
      </p:sp>
      <p:grpSp>
        <p:nvGrpSpPr>
          <p:cNvPr id="8" name="Group 7">
            <a:extLst>
              <a:ext uri="{FF2B5EF4-FFF2-40B4-BE49-F238E27FC236}">
                <a16:creationId xmlns:a16="http://schemas.microsoft.com/office/drawing/2014/main" id="{DB6C753F-40B3-E545-681F-D31A98C648A9}"/>
              </a:ext>
            </a:extLst>
          </p:cNvPr>
          <p:cNvGrpSpPr/>
          <p:nvPr/>
        </p:nvGrpSpPr>
        <p:grpSpPr>
          <a:xfrm>
            <a:off x="975754" y="618518"/>
            <a:ext cx="15635846" cy="1172182"/>
            <a:chOff x="1709095" y="3038965"/>
            <a:chExt cx="15635846" cy="1172182"/>
          </a:xfrm>
        </p:grpSpPr>
        <p:grpSp>
          <p:nvGrpSpPr>
            <p:cNvPr id="9" name="Group 8">
              <a:extLst>
                <a:ext uri="{FF2B5EF4-FFF2-40B4-BE49-F238E27FC236}">
                  <a16:creationId xmlns:a16="http://schemas.microsoft.com/office/drawing/2014/main" id="{26A1363D-9A81-0FD7-415D-D4DF212C0D0E}"/>
                </a:ext>
              </a:extLst>
            </p:cNvPr>
            <p:cNvGrpSpPr/>
            <p:nvPr/>
          </p:nvGrpSpPr>
          <p:grpSpPr>
            <a:xfrm>
              <a:off x="1709095" y="3038965"/>
              <a:ext cx="1172182" cy="1172182"/>
              <a:chOff x="1712026" y="3123524"/>
              <a:chExt cx="1172182" cy="1172182"/>
            </a:xfrm>
          </p:grpSpPr>
          <p:sp>
            <p:nvSpPr>
              <p:cNvPr id="11" name="Freeform 9">
                <a:extLst>
                  <a:ext uri="{FF2B5EF4-FFF2-40B4-BE49-F238E27FC236}">
                    <a16:creationId xmlns:a16="http://schemas.microsoft.com/office/drawing/2014/main" id="{48A71C10-B4DC-8B28-DAFF-E94A9BB98E5D}"/>
                  </a:ext>
                </a:extLst>
              </p:cNvPr>
              <p:cNvSpPr/>
              <p:nvPr/>
            </p:nvSpPr>
            <p:spPr>
              <a:xfrm>
                <a:off x="1712026" y="3123524"/>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b="1" dirty="0"/>
              </a:p>
            </p:txBody>
          </p:sp>
          <p:sp>
            <p:nvSpPr>
              <p:cNvPr id="12" name="TextBox 10">
                <a:extLst>
                  <a:ext uri="{FF2B5EF4-FFF2-40B4-BE49-F238E27FC236}">
                    <a16:creationId xmlns:a16="http://schemas.microsoft.com/office/drawing/2014/main" id="{2EFD0A73-7CDF-C9DB-A150-9A1E6D7DACE6}"/>
                  </a:ext>
                </a:extLst>
              </p:cNvPr>
              <p:cNvSpPr txBox="1"/>
              <p:nvPr/>
            </p:nvSpPr>
            <p:spPr>
              <a:xfrm>
                <a:off x="1821918" y="3205943"/>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a</a:t>
                </a:r>
              </a:p>
            </p:txBody>
          </p:sp>
        </p:grpSp>
        <p:sp>
          <p:nvSpPr>
            <p:cNvPr id="10" name="TextBox 19">
              <a:extLst>
                <a:ext uri="{FF2B5EF4-FFF2-40B4-BE49-F238E27FC236}">
                  <a16:creationId xmlns:a16="http://schemas.microsoft.com/office/drawing/2014/main" id="{9FB1767A-9D2A-287E-086C-E7DCEA6029BF}"/>
                </a:ext>
              </a:extLst>
            </p:cNvPr>
            <p:cNvSpPr txBox="1"/>
            <p:nvPr/>
          </p:nvSpPr>
          <p:spPr>
            <a:xfrm>
              <a:off x="3565375" y="3268869"/>
              <a:ext cx="13779566" cy="712375"/>
            </a:xfrm>
            <a:prstGeom prst="rect">
              <a:avLst/>
            </a:prstGeom>
          </p:spPr>
          <p:txBody>
            <a:bodyPr lIns="0" tIns="0" rIns="0" bIns="0" rtlCol="0" anchor="t">
              <a:spAutoFit/>
            </a:bodyPr>
            <a:lstStyle/>
            <a:p>
              <a:pPr algn="just">
                <a:lnSpc>
                  <a:spcPts val="6160"/>
                </a:lnSpc>
                <a:spcBef>
                  <a:spcPct val="0"/>
                </a:spcBef>
              </a:pPr>
              <a:r>
                <a:rPr lang="en-US" sz="3600" b="1" spc="110">
                  <a:solidFill>
                    <a:srgbClr val="4B3B33"/>
                  </a:solidFill>
                  <a:effectLst>
                    <a:outerShdw blurRad="38100" dist="38100" dir="2700000" algn="tl">
                      <a:srgbClr val="000000">
                        <a:alpha val="43137"/>
                      </a:srgbClr>
                    </a:outerShdw>
                  </a:effectLst>
                  <a:latin typeface="Be Vietnam Pro" pitchFamily="2" charset="0"/>
                </a:rPr>
                <a:t>Hình thức tổ chức của khối đại đoàn kết dân tộc là gì</a:t>
              </a:r>
              <a:endParaRPr lang="en-US" sz="3600" b="1" spc="110" dirty="0">
                <a:solidFill>
                  <a:srgbClr val="4B3B33"/>
                </a:solidFill>
                <a:effectLst>
                  <a:outerShdw blurRad="38100" dist="38100" dir="2700000" algn="tl">
                    <a:srgbClr val="000000">
                      <a:alpha val="43137"/>
                    </a:srgbClr>
                  </a:outerShdw>
                </a:effectLst>
                <a:latin typeface="Be Vietnam Pro" pitchFamily="2" charset="0"/>
              </a:endParaRPr>
            </a:p>
          </p:txBody>
        </p:sp>
      </p:grpSp>
      <p:grpSp>
        <p:nvGrpSpPr>
          <p:cNvPr id="18" name="Group 17">
            <a:extLst>
              <a:ext uri="{FF2B5EF4-FFF2-40B4-BE49-F238E27FC236}">
                <a16:creationId xmlns:a16="http://schemas.microsoft.com/office/drawing/2014/main" id="{FE8F666A-CA43-198F-BFAA-338996F13561}"/>
              </a:ext>
            </a:extLst>
          </p:cNvPr>
          <p:cNvGrpSpPr/>
          <p:nvPr/>
        </p:nvGrpSpPr>
        <p:grpSpPr>
          <a:xfrm>
            <a:off x="1005191" y="-1974999"/>
            <a:ext cx="15606409" cy="1526828"/>
            <a:chOff x="1703363" y="4984149"/>
            <a:chExt cx="15606409" cy="1526828"/>
          </a:xfrm>
        </p:grpSpPr>
        <p:grpSp>
          <p:nvGrpSpPr>
            <p:cNvPr id="19" name="Group 18">
              <a:extLst>
                <a:ext uri="{FF2B5EF4-FFF2-40B4-BE49-F238E27FC236}">
                  <a16:creationId xmlns:a16="http://schemas.microsoft.com/office/drawing/2014/main" id="{5E2CA5E2-2ACF-FD07-DA07-1C36A1FD3FC7}"/>
                </a:ext>
              </a:extLst>
            </p:cNvPr>
            <p:cNvGrpSpPr/>
            <p:nvPr/>
          </p:nvGrpSpPr>
          <p:grpSpPr>
            <a:xfrm>
              <a:off x="1703363" y="5125768"/>
              <a:ext cx="1172182" cy="1172182"/>
              <a:chOff x="1703363" y="5125768"/>
              <a:chExt cx="1172182" cy="1172182"/>
            </a:xfrm>
          </p:grpSpPr>
          <p:sp>
            <p:nvSpPr>
              <p:cNvPr id="21" name="Freeform 9">
                <a:extLst>
                  <a:ext uri="{FF2B5EF4-FFF2-40B4-BE49-F238E27FC236}">
                    <a16:creationId xmlns:a16="http://schemas.microsoft.com/office/drawing/2014/main" id="{BDC0C8C9-AD59-B6D7-5464-9CD0CFBF7CD5}"/>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22" name="TextBox 10">
                <a:extLst>
                  <a:ext uri="{FF2B5EF4-FFF2-40B4-BE49-F238E27FC236}">
                    <a16:creationId xmlns:a16="http://schemas.microsoft.com/office/drawing/2014/main" id="{6D0DF9FE-BE85-C873-714F-63F3674262CB}"/>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20" name="TextBox 19">
              <a:extLst>
                <a:ext uri="{FF2B5EF4-FFF2-40B4-BE49-F238E27FC236}">
                  <a16:creationId xmlns:a16="http://schemas.microsoft.com/office/drawing/2014/main" id="{CC3C1234-E2EC-BC93-7D1C-91186591BABC}"/>
                </a:ext>
              </a:extLst>
            </p:cNvPr>
            <p:cNvSpPr txBox="1"/>
            <p:nvPr/>
          </p:nvSpPr>
          <p:spPr>
            <a:xfrm>
              <a:off x="3530206" y="4984149"/>
              <a:ext cx="13779566" cy="1526828"/>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lnSpc>
                  <a:spcPts val="6160"/>
                </a:lnSpc>
              </a:pPr>
              <a:r>
                <a:rPr lang="en-US" sz="3600" spc="110"/>
                <a:t>Một số nguyên tắc xây dựng và hoạt động của mặt trận dân tộc thống nhất</a:t>
              </a:r>
              <a:endParaRPr lang="en-US" sz="3600" spc="110" dirty="0"/>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88758" y="2705100"/>
            <a:ext cx="16484841" cy="6072945"/>
          </a:xfrm>
          <a:prstGeom prst="rect">
            <a:avLst/>
          </a:prstGeom>
        </p:spPr>
        <p:txBody>
          <a:bodyPr wrap="square" lIns="0" tIns="0" rIns="0" bIns="0" rtlCol="0" anchor="t">
            <a:spAutoFit/>
          </a:bodyPr>
          <a:lstStyle/>
          <a:p>
            <a:pPr marL="798834" lvl="1" indent="-399417" algn="just">
              <a:lnSpc>
                <a:spcPts val="5180"/>
              </a:lnSpc>
              <a:spcAft>
                <a:spcPts val="3000"/>
              </a:spcAft>
              <a:buFont typeface="Arial"/>
              <a:buChar char="•"/>
            </a:pPr>
            <a:r>
              <a:rPr lang="en-US" sz="4000" b="1" spc="92">
                <a:solidFill>
                  <a:srgbClr val="4B3B33"/>
                </a:solidFill>
                <a:latin typeface="+mj-lt"/>
              </a:rPr>
              <a:t>Một là, phải được xây dựng trên nền tảng liên minh công nhân - nông dân - trí thức và đặt dưới sự lãnh đạo của Đảng.</a:t>
            </a:r>
          </a:p>
          <a:p>
            <a:pPr marL="798834" lvl="1" indent="-399417" algn="just">
              <a:lnSpc>
                <a:spcPts val="5180"/>
              </a:lnSpc>
              <a:spcAft>
                <a:spcPts val="3000"/>
              </a:spcAft>
              <a:buFont typeface="Arial"/>
              <a:buChar char="•"/>
            </a:pPr>
            <a:r>
              <a:rPr lang="en-US" sz="4000" b="1" spc="92">
                <a:solidFill>
                  <a:srgbClr val="4B3B33"/>
                </a:solidFill>
                <a:latin typeface="+mj-lt"/>
              </a:rPr>
              <a:t>Hai là, phải hoạt động theo quy tắc hiệp thương dân chủ. Mặt trận dân tộc thống nhất là tổ chức chính trị - xã hội rộng lớn của cả dân tộc, bao gồm nhiều giai cấp, tầng lớp, đảng phái, dân tộc, tôn giáo khác nhau, với nhiều lợi ích khác nhau.</a:t>
            </a:r>
          </a:p>
          <a:p>
            <a:pPr marL="798834" lvl="1" indent="-399417" algn="just">
              <a:lnSpc>
                <a:spcPts val="5180"/>
              </a:lnSpc>
              <a:spcAft>
                <a:spcPts val="3000"/>
              </a:spcAft>
              <a:buFont typeface="Arial"/>
              <a:buChar char="•"/>
            </a:pPr>
            <a:r>
              <a:rPr lang="en-US" sz="4000" b="1" spc="92">
                <a:solidFill>
                  <a:srgbClr val="4B3B33"/>
                </a:solidFill>
                <a:latin typeface="+mj-lt"/>
              </a:rPr>
              <a:t>Ba là, phải đoàn kết lâu dài, chặt chẽ, đoàn kết thật sự, chân thành, thân ái giúp đỡ nhau cùng tiến bộ.</a:t>
            </a:r>
          </a:p>
        </p:txBody>
      </p:sp>
      <p:grpSp>
        <p:nvGrpSpPr>
          <p:cNvPr id="8" name="Group 7">
            <a:extLst>
              <a:ext uri="{FF2B5EF4-FFF2-40B4-BE49-F238E27FC236}">
                <a16:creationId xmlns:a16="http://schemas.microsoft.com/office/drawing/2014/main" id="{36108A5A-6105-AB38-639E-10A51FA819BE}"/>
              </a:ext>
            </a:extLst>
          </p:cNvPr>
          <p:cNvGrpSpPr/>
          <p:nvPr/>
        </p:nvGrpSpPr>
        <p:grpSpPr>
          <a:xfrm>
            <a:off x="1005191" y="492472"/>
            <a:ext cx="15606409" cy="1526828"/>
            <a:chOff x="1703363" y="4984149"/>
            <a:chExt cx="15606409" cy="1526828"/>
          </a:xfrm>
        </p:grpSpPr>
        <p:grpSp>
          <p:nvGrpSpPr>
            <p:cNvPr id="9" name="Group 8">
              <a:extLst>
                <a:ext uri="{FF2B5EF4-FFF2-40B4-BE49-F238E27FC236}">
                  <a16:creationId xmlns:a16="http://schemas.microsoft.com/office/drawing/2014/main" id="{D2A0ED26-23ED-EEB0-6B5A-AD29F4BCD5AE}"/>
                </a:ext>
              </a:extLst>
            </p:cNvPr>
            <p:cNvGrpSpPr/>
            <p:nvPr/>
          </p:nvGrpSpPr>
          <p:grpSpPr>
            <a:xfrm>
              <a:off x="1703363" y="5125768"/>
              <a:ext cx="1172182" cy="1172182"/>
              <a:chOff x="1703363" y="5125768"/>
              <a:chExt cx="1172182" cy="1172182"/>
            </a:xfrm>
          </p:grpSpPr>
          <p:sp>
            <p:nvSpPr>
              <p:cNvPr id="11" name="Freeform 9">
                <a:extLst>
                  <a:ext uri="{FF2B5EF4-FFF2-40B4-BE49-F238E27FC236}">
                    <a16:creationId xmlns:a16="http://schemas.microsoft.com/office/drawing/2014/main" id="{49C70312-4814-08AA-DF01-AFF15DF5D76E}"/>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12" name="TextBox 10">
                <a:extLst>
                  <a:ext uri="{FF2B5EF4-FFF2-40B4-BE49-F238E27FC236}">
                    <a16:creationId xmlns:a16="http://schemas.microsoft.com/office/drawing/2014/main" id="{56C69A85-4C5E-F7B6-6F29-6B18B5AA5499}"/>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10" name="TextBox 19">
              <a:extLst>
                <a:ext uri="{FF2B5EF4-FFF2-40B4-BE49-F238E27FC236}">
                  <a16:creationId xmlns:a16="http://schemas.microsoft.com/office/drawing/2014/main" id="{6FF245DD-04AB-99B5-A379-2D23861A3BB5}"/>
                </a:ext>
              </a:extLst>
            </p:cNvPr>
            <p:cNvSpPr txBox="1"/>
            <p:nvPr/>
          </p:nvSpPr>
          <p:spPr>
            <a:xfrm>
              <a:off x="3530206" y="4984149"/>
              <a:ext cx="13779566" cy="1526828"/>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lnSpc>
                  <a:spcPts val="6160"/>
                </a:lnSpc>
              </a:pPr>
              <a:r>
                <a:rPr lang="en-US" sz="3600" spc="110"/>
                <a:t>Một số nguyên tắc xây dựng và hoạt động của mặt trận dân tộc thống nhất</a:t>
              </a:r>
              <a:endParaRPr lang="en-US" sz="3600" spc="110" dirty="0"/>
            </a:p>
          </p:txBody>
        </p:sp>
      </p:grpSp>
      <p:grpSp>
        <p:nvGrpSpPr>
          <p:cNvPr id="13" name="Group 12">
            <a:extLst>
              <a:ext uri="{FF2B5EF4-FFF2-40B4-BE49-F238E27FC236}">
                <a16:creationId xmlns:a16="http://schemas.microsoft.com/office/drawing/2014/main" id="{D18580D6-1192-3F7A-5DF1-3E024BF25952}"/>
              </a:ext>
            </a:extLst>
          </p:cNvPr>
          <p:cNvGrpSpPr/>
          <p:nvPr/>
        </p:nvGrpSpPr>
        <p:grpSpPr>
          <a:xfrm>
            <a:off x="975754" y="-1820204"/>
            <a:ext cx="15635846" cy="1172182"/>
            <a:chOff x="1709095" y="3038965"/>
            <a:chExt cx="15635846" cy="1172182"/>
          </a:xfrm>
        </p:grpSpPr>
        <p:grpSp>
          <p:nvGrpSpPr>
            <p:cNvPr id="14" name="Group 13">
              <a:extLst>
                <a:ext uri="{FF2B5EF4-FFF2-40B4-BE49-F238E27FC236}">
                  <a16:creationId xmlns:a16="http://schemas.microsoft.com/office/drawing/2014/main" id="{74BBB9FE-31CB-8E2C-5418-211E96E92177}"/>
                </a:ext>
              </a:extLst>
            </p:cNvPr>
            <p:cNvGrpSpPr/>
            <p:nvPr/>
          </p:nvGrpSpPr>
          <p:grpSpPr>
            <a:xfrm>
              <a:off x="1709095" y="3038965"/>
              <a:ext cx="1172182" cy="1172182"/>
              <a:chOff x="1712026" y="3123524"/>
              <a:chExt cx="1172182" cy="1172182"/>
            </a:xfrm>
          </p:grpSpPr>
          <p:sp>
            <p:nvSpPr>
              <p:cNvPr id="16" name="Freeform 9">
                <a:extLst>
                  <a:ext uri="{FF2B5EF4-FFF2-40B4-BE49-F238E27FC236}">
                    <a16:creationId xmlns:a16="http://schemas.microsoft.com/office/drawing/2014/main" id="{D2796BC3-9CF4-BDA4-192C-4217699E677D}"/>
                  </a:ext>
                </a:extLst>
              </p:cNvPr>
              <p:cNvSpPr/>
              <p:nvPr/>
            </p:nvSpPr>
            <p:spPr>
              <a:xfrm>
                <a:off x="1712026" y="3123524"/>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b="1" dirty="0"/>
              </a:p>
            </p:txBody>
          </p:sp>
          <p:sp>
            <p:nvSpPr>
              <p:cNvPr id="17" name="TextBox 10">
                <a:extLst>
                  <a:ext uri="{FF2B5EF4-FFF2-40B4-BE49-F238E27FC236}">
                    <a16:creationId xmlns:a16="http://schemas.microsoft.com/office/drawing/2014/main" id="{ECC3240D-E1AA-9F1C-10E3-11F51366EFD6}"/>
                  </a:ext>
                </a:extLst>
              </p:cNvPr>
              <p:cNvSpPr txBox="1"/>
              <p:nvPr/>
            </p:nvSpPr>
            <p:spPr>
              <a:xfrm>
                <a:off x="1821918" y="3205943"/>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a</a:t>
                </a:r>
              </a:p>
            </p:txBody>
          </p:sp>
        </p:grpSp>
        <p:sp>
          <p:nvSpPr>
            <p:cNvPr id="15" name="TextBox 19">
              <a:extLst>
                <a:ext uri="{FF2B5EF4-FFF2-40B4-BE49-F238E27FC236}">
                  <a16:creationId xmlns:a16="http://schemas.microsoft.com/office/drawing/2014/main" id="{D2978B45-C2BB-5AD9-4830-A378B5AB71DE}"/>
                </a:ext>
              </a:extLst>
            </p:cNvPr>
            <p:cNvSpPr txBox="1"/>
            <p:nvPr/>
          </p:nvSpPr>
          <p:spPr>
            <a:xfrm>
              <a:off x="3565375" y="3268869"/>
              <a:ext cx="13779566" cy="712375"/>
            </a:xfrm>
            <a:prstGeom prst="rect">
              <a:avLst/>
            </a:prstGeom>
          </p:spPr>
          <p:txBody>
            <a:bodyPr lIns="0" tIns="0" rIns="0" bIns="0" rtlCol="0" anchor="t">
              <a:spAutoFit/>
            </a:bodyPr>
            <a:lstStyle/>
            <a:p>
              <a:pPr algn="just">
                <a:lnSpc>
                  <a:spcPts val="6160"/>
                </a:lnSpc>
                <a:spcBef>
                  <a:spcPct val="0"/>
                </a:spcBef>
              </a:pPr>
              <a:r>
                <a:rPr lang="en-US" sz="3600" b="1" spc="110">
                  <a:solidFill>
                    <a:srgbClr val="4B3B33"/>
                  </a:solidFill>
                  <a:effectLst>
                    <a:outerShdw blurRad="38100" dist="38100" dir="2700000" algn="tl">
                      <a:srgbClr val="000000">
                        <a:alpha val="43137"/>
                      </a:srgbClr>
                    </a:outerShdw>
                  </a:effectLst>
                  <a:latin typeface="Be Vietnam Pro" pitchFamily="2" charset="0"/>
                </a:rPr>
                <a:t>Hình thức tổ chức của khối đại đoàn kết dân tộc là gì</a:t>
              </a:r>
              <a:endParaRPr lang="en-US" sz="3600" b="1" spc="110" dirty="0">
                <a:solidFill>
                  <a:srgbClr val="4B3B33"/>
                </a:solidFill>
                <a:effectLst>
                  <a:outerShdw blurRad="38100" dist="38100" dir="2700000" algn="tl">
                    <a:srgbClr val="000000">
                      <a:alpha val="43137"/>
                    </a:srgbClr>
                  </a:outerShdw>
                </a:effectLst>
                <a:latin typeface="Be Vietnam Pro" pitchFamily="2" charset="0"/>
              </a:endParaRPr>
            </a:p>
          </p:txBody>
        </p:sp>
      </p:grpSp>
      <p:grpSp>
        <p:nvGrpSpPr>
          <p:cNvPr id="18" name="Group 17">
            <a:extLst>
              <a:ext uri="{FF2B5EF4-FFF2-40B4-BE49-F238E27FC236}">
                <a16:creationId xmlns:a16="http://schemas.microsoft.com/office/drawing/2014/main" id="{41906500-1333-6F28-DCC8-FE12DB64739F}"/>
              </a:ext>
            </a:extLst>
          </p:cNvPr>
          <p:cNvGrpSpPr/>
          <p:nvPr/>
        </p:nvGrpSpPr>
        <p:grpSpPr>
          <a:xfrm>
            <a:off x="970022" y="-1820204"/>
            <a:ext cx="15641578" cy="1172182"/>
            <a:chOff x="1703363" y="7176816"/>
            <a:chExt cx="15641578" cy="1172182"/>
          </a:xfrm>
        </p:grpSpPr>
        <p:sp>
          <p:nvSpPr>
            <p:cNvPr id="19" name="TextBox 19">
              <a:extLst>
                <a:ext uri="{FF2B5EF4-FFF2-40B4-BE49-F238E27FC236}">
                  <a16:creationId xmlns:a16="http://schemas.microsoft.com/office/drawing/2014/main" id="{00BAF104-C326-9B6C-9C4D-D55DB274C1ED}"/>
                </a:ext>
              </a:extLst>
            </p:cNvPr>
            <p:cNvSpPr txBox="1"/>
            <p:nvPr/>
          </p:nvSpPr>
          <p:spPr>
            <a:xfrm>
              <a:off x="3565375" y="7390273"/>
              <a:ext cx="13779566" cy="683520"/>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r>
                <a:rPr lang="vi-VN" sz="3600"/>
                <a:t>Phương thức xây dựng khối đại đoàn kết dân tộc</a:t>
              </a:r>
              <a:endParaRPr lang="en-US" sz="3600" dirty="0"/>
            </a:p>
          </p:txBody>
        </p:sp>
        <p:grpSp>
          <p:nvGrpSpPr>
            <p:cNvPr id="20" name="Group 19">
              <a:extLst>
                <a:ext uri="{FF2B5EF4-FFF2-40B4-BE49-F238E27FC236}">
                  <a16:creationId xmlns:a16="http://schemas.microsoft.com/office/drawing/2014/main" id="{663276D0-749D-FFA4-1351-539AEB383D48}"/>
                </a:ext>
              </a:extLst>
            </p:cNvPr>
            <p:cNvGrpSpPr/>
            <p:nvPr/>
          </p:nvGrpSpPr>
          <p:grpSpPr>
            <a:xfrm>
              <a:off x="1703363" y="7176816"/>
              <a:ext cx="1172182" cy="1172182"/>
              <a:chOff x="1703363" y="5125768"/>
              <a:chExt cx="1172182" cy="1172182"/>
            </a:xfrm>
          </p:grpSpPr>
          <p:sp>
            <p:nvSpPr>
              <p:cNvPr id="21" name="Freeform 9">
                <a:extLst>
                  <a:ext uri="{FF2B5EF4-FFF2-40B4-BE49-F238E27FC236}">
                    <a16:creationId xmlns:a16="http://schemas.microsoft.com/office/drawing/2014/main" id="{F5BDB778-3B2C-9CF1-0838-10ADB9225250}"/>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22" name="TextBox 10">
                <a:extLst>
                  <a:ext uri="{FF2B5EF4-FFF2-40B4-BE49-F238E27FC236}">
                    <a16:creationId xmlns:a16="http://schemas.microsoft.com/office/drawing/2014/main" id="{5F1F2909-D58D-F5D3-1471-DEB7C2777DF4}"/>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c</a:t>
                </a: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42211" y="3435505"/>
            <a:ext cx="16403578" cy="4064190"/>
          </a:xfrm>
          <a:prstGeom prst="rect">
            <a:avLst/>
          </a:prstGeom>
        </p:spPr>
        <p:txBody>
          <a:bodyPr wrap="square" lIns="0" tIns="0" rIns="0" bIns="0" rtlCol="0" anchor="t">
            <a:spAutoFit/>
          </a:bodyPr>
          <a:lstStyle/>
          <a:p>
            <a:pPr marL="661996" lvl="1" indent="-330998" algn="just">
              <a:lnSpc>
                <a:spcPts val="4292"/>
              </a:lnSpc>
              <a:spcAft>
                <a:spcPts val="5000"/>
              </a:spcAft>
              <a:buFont typeface="Arial"/>
              <a:buChar char="•"/>
            </a:pPr>
            <a:r>
              <a:rPr lang="en-US" sz="4800" b="1" spc="76">
                <a:solidFill>
                  <a:srgbClr val="4B3B33"/>
                </a:solidFill>
                <a:latin typeface="+mj-lt"/>
              </a:rPr>
              <a:t>Một là, làm tốt công tác vận động quần chúng (dân vận). </a:t>
            </a:r>
          </a:p>
          <a:p>
            <a:pPr marL="661996" lvl="1" indent="-330998" algn="just">
              <a:lnSpc>
                <a:spcPts val="4292"/>
              </a:lnSpc>
              <a:spcAft>
                <a:spcPts val="5000"/>
              </a:spcAft>
              <a:buFont typeface="Arial"/>
              <a:buChar char="•"/>
            </a:pPr>
            <a:r>
              <a:rPr lang="en-US" sz="4800" b="1" spc="76">
                <a:solidFill>
                  <a:srgbClr val="4B3B33"/>
                </a:solidFill>
                <a:latin typeface="+mj-lt"/>
              </a:rPr>
              <a:t>Hai là, thành lập đoàn thể, tổ chức quần chúng phù hợp với từng đối tượng để tập hợp quần chúng. </a:t>
            </a:r>
          </a:p>
          <a:p>
            <a:pPr marL="661996" lvl="1" indent="-330998" algn="just">
              <a:lnSpc>
                <a:spcPts val="4292"/>
              </a:lnSpc>
              <a:spcAft>
                <a:spcPts val="5000"/>
              </a:spcAft>
              <a:buFont typeface="Arial"/>
              <a:buChar char="•"/>
            </a:pPr>
            <a:r>
              <a:rPr lang="en-US" sz="4800" b="1" spc="76">
                <a:solidFill>
                  <a:srgbClr val="4B3B33"/>
                </a:solidFill>
                <a:latin typeface="+mj-lt"/>
              </a:rPr>
              <a:t>Ba là, các đoàn thể, tổ chức quần chúng được tập hợp và đoàn kết trong mặt trận dân tộc thống nhất. </a:t>
            </a:r>
          </a:p>
        </p:txBody>
      </p:sp>
      <p:grpSp>
        <p:nvGrpSpPr>
          <p:cNvPr id="8" name="Group 7">
            <a:extLst>
              <a:ext uri="{FF2B5EF4-FFF2-40B4-BE49-F238E27FC236}">
                <a16:creationId xmlns:a16="http://schemas.microsoft.com/office/drawing/2014/main" id="{1104E222-FAEF-E55D-EC3F-6130E4DED76C}"/>
              </a:ext>
            </a:extLst>
          </p:cNvPr>
          <p:cNvGrpSpPr/>
          <p:nvPr/>
        </p:nvGrpSpPr>
        <p:grpSpPr>
          <a:xfrm>
            <a:off x="970022" y="618518"/>
            <a:ext cx="15641578" cy="1172182"/>
            <a:chOff x="1703363" y="7176816"/>
            <a:chExt cx="15641578" cy="1172182"/>
          </a:xfrm>
        </p:grpSpPr>
        <p:sp>
          <p:nvSpPr>
            <p:cNvPr id="9" name="TextBox 19">
              <a:extLst>
                <a:ext uri="{FF2B5EF4-FFF2-40B4-BE49-F238E27FC236}">
                  <a16:creationId xmlns:a16="http://schemas.microsoft.com/office/drawing/2014/main" id="{53FDECF3-4996-2647-ADB0-5F0EE2621EFB}"/>
                </a:ext>
              </a:extLst>
            </p:cNvPr>
            <p:cNvSpPr txBox="1"/>
            <p:nvPr/>
          </p:nvSpPr>
          <p:spPr>
            <a:xfrm>
              <a:off x="3565375" y="7390273"/>
              <a:ext cx="13779566" cy="683520"/>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r>
                <a:rPr lang="vi-VN" sz="3600"/>
                <a:t>Phương thức xây dựng khối đại đoàn kết dân tộc</a:t>
              </a:r>
              <a:endParaRPr lang="en-US" sz="3600" dirty="0"/>
            </a:p>
          </p:txBody>
        </p:sp>
        <p:grpSp>
          <p:nvGrpSpPr>
            <p:cNvPr id="10" name="Group 9">
              <a:extLst>
                <a:ext uri="{FF2B5EF4-FFF2-40B4-BE49-F238E27FC236}">
                  <a16:creationId xmlns:a16="http://schemas.microsoft.com/office/drawing/2014/main" id="{7D6932C4-664B-B3ED-7B4A-60B474E48F0A}"/>
                </a:ext>
              </a:extLst>
            </p:cNvPr>
            <p:cNvGrpSpPr/>
            <p:nvPr/>
          </p:nvGrpSpPr>
          <p:grpSpPr>
            <a:xfrm>
              <a:off x="1703363" y="7176816"/>
              <a:ext cx="1172182" cy="1172182"/>
              <a:chOff x="1703363" y="5125768"/>
              <a:chExt cx="1172182" cy="1172182"/>
            </a:xfrm>
          </p:grpSpPr>
          <p:sp>
            <p:nvSpPr>
              <p:cNvPr id="11" name="Freeform 9">
                <a:extLst>
                  <a:ext uri="{FF2B5EF4-FFF2-40B4-BE49-F238E27FC236}">
                    <a16:creationId xmlns:a16="http://schemas.microsoft.com/office/drawing/2014/main" id="{52FE46DF-0A51-5699-1E56-C1E7F3E23082}"/>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12" name="TextBox 10">
                <a:extLst>
                  <a:ext uri="{FF2B5EF4-FFF2-40B4-BE49-F238E27FC236}">
                    <a16:creationId xmlns:a16="http://schemas.microsoft.com/office/drawing/2014/main" id="{17C71069-487A-88B4-0781-6D5923A7D3B5}"/>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c</a:t>
                </a:r>
              </a:p>
            </p:txBody>
          </p:sp>
        </p:grpSp>
      </p:grpSp>
      <p:grpSp>
        <p:nvGrpSpPr>
          <p:cNvPr id="13" name="Group 12">
            <a:extLst>
              <a:ext uri="{FF2B5EF4-FFF2-40B4-BE49-F238E27FC236}">
                <a16:creationId xmlns:a16="http://schemas.microsoft.com/office/drawing/2014/main" id="{999D1059-09A9-46DD-C591-02715CDA7EDF}"/>
              </a:ext>
            </a:extLst>
          </p:cNvPr>
          <p:cNvGrpSpPr/>
          <p:nvPr/>
        </p:nvGrpSpPr>
        <p:grpSpPr>
          <a:xfrm>
            <a:off x="1005191" y="-1712933"/>
            <a:ext cx="15606409" cy="1526828"/>
            <a:chOff x="1703363" y="4984149"/>
            <a:chExt cx="15606409" cy="1526828"/>
          </a:xfrm>
        </p:grpSpPr>
        <p:grpSp>
          <p:nvGrpSpPr>
            <p:cNvPr id="14" name="Group 13">
              <a:extLst>
                <a:ext uri="{FF2B5EF4-FFF2-40B4-BE49-F238E27FC236}">
                  <a16:creationId xmlns:a16="http://schemas.microsoft.com/office/drawing/2014/main" id="{83E034EC-699C-18C3-40D5-45D0F3D1FE6B}"/>
                </a:ext>
              </a:extLst>
            </p:cNvPr>
            <p:cNvGrpSpPr/>
            <p:nvPr/>
          </p:nvGrpSpPr>
          <p:grpSpPr>
            <a:xfrm>
              <a:off x="1703363" y="5125768"/>
              <a:ext cx="1172182" cy="1172182"/>
              <a:chOff x="1703363" y="5125768"/>
              <a:chExt cx="1172182" cy="1172182"/>
            </a:xfrm>
          </p:grpSpPr>
          <p:sp>
            <p:nvSpPr>
              <p:cNvPr id="16" name="Freeform 9">
                <a:extLst>
                  <a:ext uri="{FF2B5EF4-FFF2-40B4-BE49-F238E27FC236}">
                    <a16:creationId xmlns:a16="http://schemas.microsoft.com/office/drawing/2014/main" id="{BD3FD9E3-4CBD-9A6F-BCBB-1B37512EB016}"/>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17" name="TextBox 10">
                <a:extLst>
                  <a:ext uri="{FF2B5EF4-FFF2-40B4-BE49-F238E27FC236}">
                    <a16:creationId xmlns:a16="http://schemas.microsoft.com/office/drawing/2014/main" id="{6A81EE90-8A70-B057-325D-BF6C6FFCBBB0}"/>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15" name="TextBox 19">
              <a:extLst>
                <a:ext uri="{FF2B5EF4-FFF2-40B4-BE49-F238E27FC236}">
                  <a16:creationId xmlns:a16="http://schemas.microsoft.com/office/drawing/2014/main" id="{70AA1CFD-73E5-2C57-95DE-671C40093AE6}"/>
                </a:ext>
              </a:extLst>
            </p:cNvPr>
            <p:cNvSpPr txBox="1"/>
            <p:nvPr/>
          </p:nvSpPr>
          <p:spPr>
            <a:xfrm>
              <a:off x="3530206" y="4984149"/>
              <a:ext cx="13779566" cy="1526828"/>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lnSpc>
                  <a:spcPts val="6160"/>
                </a:lnSpc>
              </a:pPr>
              <a:r>
                <a:rPr lang="en-US" sz="3600" spc="110"/>
                <a:t>Một số nguyên tắc xây dựng và hoạt động của mặt trận dân tộc thống nhất</a:t>
              </a:r>
              <a:endParaRPr lang="en-US" sz="3600" spc="110" dirty="0"/>
            </a:p>
          </p:txBody>
        </p:sp>
      </p:grpSp>
      <p:grpSp>
        <p:nvGrpSpPr>
          <p:cNvPr id="18" name="Group 17">
            <a:extLst>
              <a:ext uri="{FF2B5EF4-FFF2-40B4-BE49-F238E27FC236}">
                <a16:creationId xmlns:a16="http://schemas.microsoft.com/office/drawing/2014/main" id="{C5732FC1-7E1B-BCB7-F5B2-FDF2DADC7251}"/>
              </a:ext>
            </a:extLst>
          </p:cNvPr>
          <p:cNvGrpSpPr/>
          <p:nvPr/>
        </p:nvGrpSpPr>
        <p:grpSpPr>
          <a:xfrm>
            <a:off x="990600" y="-1711936"/>
            <a:ext cx="15641578" cy="1172182"/>
            <a:chOff x="1703363" y="7176816"/>
            <a:chExt cx="15641578" cy="1172182"/>
          </a:xfrm>
        </p:grpSpPr>
        <p:sp>
          <p:nvSpPr>
            <p:cNvPr id="19" name="TextBox 19">
              <a:extLst>
                <a:ext uri="{FF2B5EF4-FFF2-40B4-BE49-F238E27FC236}">
                  <a16:creationId xmlns:a16="http://schemas.microsoft.com/office/drawing/2014/main" id="{CDE64521-C0AD-FDFF-3255-612CC55BCFE7}"/>
                </a:ext>
              </a:extLst>
            </p:cNvPr>
            <p:cNvSpPr txBox="1"/>
            <p:nvPr/>
          </p:nvSpPr>
          <p:spPr>
            <a:xfrm>
              <a:off x="3565375" y="7390273"/>
              <a:ext cx="13779566" cy="683520"/>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r>
                <a:rPr lang="en-US" sz="3600"/>
                <a:t>Liên hệ thực tiễn</a:t>
              </a:r>
              <a:endParaRPr lang="en-US" sz="3600" dirty="0"/>
            </a:p>
          </p:txBody>
        </p:sp>
        <p:grpSp>
          <p:nvGrpSpPr>
            <p:cNvPr id="20" name="Group 19">
              <a:extLst>
                <a:ext uri="{FF2B5EF4-FFF2-40B4-BE49-F238E27FC236}">
                  <a16:creationId xmlns:a16="http://schemas.microsoft.com/office/drawing/2014/main" id="{E7EA1DCE-D216-B995-ECD6-E0AF7AC3B03D}"/>
                </a:ext>
              </a:extLst>
            </p:cNvPr>
            <p:cNvGrpSpPr/>
            <p:nvPr/>
          </p:nvGrpSpPr>
          <p:grpSpPr>
            <a:xfrm>
              <a:off x="1703363" y="7176816"/>
              <a:ext cx="1172182" cy="1172182"/>
              <a:chOff x="1703363" y="5125768"/>
              <a:chExt cx="1172182" cy="1172182"/>
            </a:xfrm>
          </p:grpSpPr>
          <p:sp>
            <p:nvSpPr>
              <p:cNvPr id="21" name="Freeform 9">
                <a:extLst>
                  <a:ext uri="{FF2B5EF4-FFF2-40B4-BE49-F238E27FC236}">
                    <a16:creationId xmlns:a16="http://schemas.microsoft.com/office/drawing/2014/main" id="{69E0A62F-73FD-A9C2-D52A-6C36EAEFFBB3}"/>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22" name="TextBox 10">
                <a:extLst>
                  <a:ext uri="{FF2B5EF4-FFF2-40B4-BE49-F238E27FC236}">
                    <a16:creationId xmlns:a16="http://schemas.microsoft.com/office/drawing/2014/main" id="{09F18B79-DAB6-EAF4-E0A3-4EA53065F95B}"/>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d</a:t>
                </a: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88741" y="2641935"/>
            <a:ext cx="16306800" cy="6783908"/>
          </a:xfrm>
          <a:prstGeom prst="rect">
            <a:avLst/>
          </a:prstGeom>
        </p:spPr>
        <p:txBody>
          <a:bodyPr wrap="square" lIns="0" tIns="0" rIns="0" bIns="0" rtlCol="0" anchor="t">
            <a:spAutoFit/>
          </a:bodyPr>
          <a:lstStyle/>
          <a:p>
            <a:pPr marL="723569" lvl="1" indent="-361785" algn="just">
              <a:lnSpc>
                <a:spcPts val="4691"/>
              </a:lnSpc>
              <a:spcAft>
                <a:spcPts val="4000"/>
              </a:spcAft>
              <a:buFont typeface="Arial"/>
              <a:buChar char="•"/>
            </a:pPr>
            <a:r>
              <a:rPr lang="en-US" sz="4400" b="1" spc="83">
                <a:solidFill>
                  <a:srgbClr val="4B3B33"/>
                </a:solidFill>
                <a:latin typeface="+mj-lt"/>
              </a:rPr>
              <a:t>Rèn luyện và tu dưỡng đạo đức thường xuyên</a:t>
            </a:r>
          </a:p>
          <a:p>
            <a:pPr marL="723569" lvl="1" indent="-361785" algn="just">
              <a:lnSpc>
                <a:spcPts val="4691"/>
              </a:lnSpc>
              <a:spcAft>
                <a:spcPts val="4000"/>
              </a:spcAft>
              <a:buFont typeface="Arial"/>
              <a:buChar char="•"/>
            </a:pPr>
            <a:r>
              <a:rPr lang="en-US" sz="4400" b="1" spc="83">
                <a:solidFill>
                  <a:srgbClr val="4B3B33"/>
                </a:solidFill>
                <a:latin typeface="+mj-lt"/>
              </a:rPr>
              <a:t>Ý thức trách nhiệm tâm huyết với công việc nghề nghiệp</a:t>
            </a:r>
          </a:p>
          <a:p>
            <a:pPr marL="723569" lvl="1" indent="-361785" algn="just">
              <a:lnSpc>
                <a:spcPts val="4691"/>
              </a:lnSpc>
              <a:spcAft>
                <a:spcPts val="4000"/>
              </a:spcAft>
              <a:buFont typeface="Arial"/>
              <a:buChar char="•"/>
            </a:pPr>
            <a:r>
              <a:rPr lang="en-US" sz="4400" b="1" spc="83">
                <a:solidFill>
                  <a:srgbClr val="4B3B33"/>
                </a:solidFill>
                <a:latin typeface="+mj-lt"/>
              </a:rPr>
              <a:t>Cập nhật thông tin và học hỏi từ những tấm gương đạo đức tốt</a:t>
            </a:r>
          </a:p>
          <a:p>
            <a:pPr marL="723569" lvl="1" indent="-361785" algn="just">
              <a:lnSpc>
                <a:spcPts val="4691"/>
              </a:lnSpc>
              <a:spcAft>
                <a:spcPts val="4000"/>
              </a:spcAft>
              <a:buFont typeface="Arial"/>
              <a:buChar char="•"/>
            </a:pPr>
            <a:r>
              <a:rPr lang="en-US" sz="4400" b="1" spc="83">
                <a:solidFill>
                  <a:srgbClr val="4B3B33"/>
                </a:solidFill>
                <a:latin typeface="+mj-lt"/>
              </a:rPr>
              <a:t>Thẳng thắn, trung thực và chân thành</a:t>
            </a:r>
          </a:p>
          <a:p>
            <a:pPr marL="723569" lvl="1" indent="-361785" algn="just">
              <a:lnSpc>
                <a:spcPts val="4691"/>
              </a:lnSpc>
              <a:spcAft>
                <a:spcPts val="4000"/>
              </a:spcAft>
              <a:buFont typeface="Arial"/>
              <a:buChar char="•"/>
            </a:pPr>
            <a:r>
              <a:rPr lang="en-US" sz="4400" b="1" spc="83">
                <a:solidFill>
                  <a:srgbClr val="4B3B33"/>
                </a:solidFill>
                <a:latin typeface="+mj-lt"/>
              </a:rPr>
              <a:t>Giữ gìn đoàn kết cơ quan đơn vị và nêu gương trước đảng viên quần chúng</a:t>
            </a:r>
          </a:p>
          <a:p>
            <a:pPr marL="723569" lvl="1" indent="-361785" algn="just">
              <a:lnSpc>
                <a:spcPts val="4691"/>
              </a:lnSpc>
              <a:spcAft>
                <a:spcPts val="4000"/>
              </a:spcAft>
              <a:buFont typeface="Arial"/>
              <a:buChar char="•"/>
            </a:pPr>
            <a:r>
              <a:rPr lang="en-US" sz="4400" b="1" spc="83">
                <a:solidFill>
                  <a:srgbClr val="4B3B33"/>
                </a:solidFill>
                <a:latin typeface="+mj-lt"/>
              </a:rPr>
              <a:t>Tự phê bình và phê bình theo tấm gương đạo đức Hồ Chí Minh</a:t>
            </a:r>
          </a:p>
        </p:txBody>
      </p:sp>
      <p:grpSp>
        <p:nvGrpSpPr>
          <p:cNvPr id="8" name="Group 7">
            <a:extLst>
              <a:ext uri="{FF2B5EF4-FFF2-40B4-BE49-F238E27FC236}">
                <a16:creationId xmlns:a16="http://schemas.microsoft.com/office/drawing/2014/main" id="{B42109EF-325A-F3B5-4D7A-D663707E68B4}"/>
              </a:ext>
            </a:extLst>
          </p:cNvPr>
          <p:cNvGrpSpPr/>
          <p:nvPr/>
        </p:nvGrpSpPr>
        <p:grpSpPr>
          <a:xfrm>
            <a:off x="990600" y="647700"/>
            <a:ext cx="15641578" cy="1172182"/>
            <a:chOff x="1703363" y="7176816"/>
            <a:chExt cx="15641578" cy="1172182"/>
          </a:xfrm>
        </p:grpSpPr>
        <p:sp>
          <p:nvSpPr>
            <p:cNvPr id="9" name="TextBox 19">
              <a:extLst>
                <a:ext uri="{FF2B5EF4-FFF2-40B4-BE49-F238E27FC236}">
                  <a16:creationId xmlns:a16="http://schemas.microsoft.com/office/drawing/2014/main" id="{40213305-FEBC-F9AD-574A-6F026201119D}"/>
                </a:ext>
              </a:extLst>
            </p:cNvPr>
            <p:cNvSpPr txBox="1"/>
            <p:nvPr/>
          </p:nvSpPr>
          <p:spPr>
            <a:xfrm>
              <a:off x="3565375" y="7390273"/>
              <a:ext cx="13779566" cy="683520"/>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r>
                <a:rPr lang="en-US" sz="3600"/>
                <a:t>Liên hệ thực tiễn</a:t>
              </a:r>
              <a:endParaRPr lang="en-US" sz="3600" dirty="0"/>
            </a:p>
          </p:txBody>
        </p:sp>
        <p:grpSp>
          <p:nvGrpSpPr>
            <p:cNvPr id="10" name="Group 9">
              <a:extLst>
                <a:ext uri="{FF2B5EF4-FFF2-40B4-BE49-F238E27FC236}">
                  <a16:creationId xmlns:a16="http://schemas.microsoft.com/office/drawing/2014/main" id="{BC4353C9-E897-BB73-A242-7517D1141E08}"/>
                </a:ext>
              </a:extLst>
            </p:cNvPr>
            <p:cNvGrpSpPr/>
            <p:nvPr/>
          </p:nvGrpSpPr>
          <p:grpSpPr>
            <a:xfrm>
              <a:off x="1703363" y="7176816"/>
              <a:ext cx="1172182" cy="1172182"/>
              <a:chOff x="1703363" y="5125768"/>
              <a:chExt cx="1172182" cy="1172182"/>
            </a:xfrm>
          </p:grpSpPr>
          <p:sp>
            <p:nvSpPr>
              <p:cNvPr id="11" name="Freeform 9">
                <a:extLst>
                  <a:ext uri="{FF2B5EF4-FFF2-40B4-BE49-F238E27FC236}">
                    <a16:creationId xmlns:a16="http://schemas.microsoft.com/office/drawing/2014/main" id="{DD465863-9E4C-A32C-BBD9-838C2A4105F7}"/>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12" name="TextBox 10">
                <a:extLst>
                  <a:ext uri="{FF2B5EF4-FFF2-40B4-BE49-F238E27FC236}">
                    <a16:creationId xmlns:a16="http://schemas.microsoft.com/office/drawing/2014/main" id="{8FC879DB-A807-CF3E-8F05-B465AA0E0DBB}"/>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d</a:t>
                </a:r>
              </a:p>
            </p:txBody>
          </p:sp>
        </p:grpSp>
      </p:grpSp>
      <p:grpSp>
        <p:nvGrpSpPr>
          <p:cNvPr id="13" name="Group 12">
            <a:extLst>
              <a:ext uri="{FF2B5EF4-FFF2-40B4-BE49-F238E27FC236}">
                <a16:creationId xmlns:a16="http://schemas.microsoft.com/office/drawing/2014/main" id="{DE8D49DD-6302-3D1E-5672-FD6906EC68AB}"/>
              </a:ext>
            </a:extLst>
          </p:cNvPr>
          <p:cNvGrpSpPr/>
          <p:nvPr/>
        </p:nvGrpSpPr>
        <p:grpSpPr>
          <a:xfrm>
            <a:off x="970022" y="-1401127"/>
            <a:ext cx="15641578" cy="1172182"/>
            <a:chOff x="1703363" y="7176816"/>
            <a:chExt cx="15641578" cy="1172182"/>
          </a:xfrm>
        </p:grpSpPr>
        <p:sp>
          <p:nvSpPr>
            <p:cNvPr id="14" name="TextBox 19">
              <a:extLst>
                <a:ext uri="{FF2B5EF4-FFF2-40B4-BE49-F238E27FC236}">
                  <a16:creationId xmlns:a16="http://schemas.microsoft.com/office/drawing/2014/main" id="{5203D00E-EAC0-FEE9-C360-B59C83A3DB1A}"/>
                </a:ext>
              </a:extLst>
            </p:cNvPr>
            <p:cNvSpPr txBox="1"/>
            <p:nvPr/>
          </p:nvSpPr>
          <p:spPr>
            <a:xfrm>
              <a:off x="3565375" y="7390273"/>
              <a:ext cx="13779566" cy="683520"/>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r>
                <a:rPr lang="vi-VN" sz="3600"/>
                <a:t>Phương thức xây dựng khối đại đoàn kết dân tộc</a:t>
              </a:r>
              <a:endParaRPr lang="en-US" sz="3600" dirty="0"/>
            </a:p>
          </p:txBody>
        </p:sp>
        <p:grpSp>
          <p:nvGrpSpPr>
            <p:cNvPr id="15" name="Group 14">
              <a:extLst>
                <a:ext uri="{FF2B5EF4-FFF2-40B4-BE49-F238E27FC236}">
                  <a16:creationId xmlns:a16="http://schemas.microsoft.com/office/drawing/2014/main" id="{DD3611E2-D003-0F96-A5D7-DC826D8ADC16}"/>
                </a:ext>
              </a:extLst>
            </p:cNvPr>
            <p:cNvGrpSpPr/>
            <p:nvPr/>
          </p:nvGrpSpPr>
          <p:grpSpPr>
            <a:xfrm>
              <a:off x="1703363" y="7176816"/>
              <a:ext cx="1172182" cy="1172182"/>
              <a:chOff x="1703363" y="5125768"/>
              <a:chExt cx="1172182" cy="1172182"/>
            </a:xfrm>
          </p:grpSpPr>
          <p:sp>
            <p:nvSpPr>
              <p:cNvPr id="16" name="Freeform 9">
                <a:extLst>
                  <a:ext uri="{FF2B5EF4-FFF2-40B4-BE49-F238E27FC236}">
                    <a16:creationId xmlns:a16="http://schemas.microsoft.com/office/drawing/2014/main" id="{8FF5248A-D6DE-71EB-A4B6-1AD7F06CB1EF}"/>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17" name="TextBox 10">
                <a:extLst>
                  <a:ext uri="{FF2B5EF4-FFF2-40B4-BE49-F238E27FC236}">
                    <a16:creationId xmlns:a16="http://schemas.microsoft.com/office/drawing/2014/main" id="{86C6D10B-7070-3244-BD78-7AE8D72CF750}"/>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c</a:t>
                </a:r>
              </a:p>
            </p:txBody>
          </p:sp>
        </p:grpSp>
      </p:grpSp>
      <p:sp>
        <p:nvSpPr>
          <p:cNvPr id="18" name="!!Freeform 3">
            <a:extLst>
              <a:ext uri="{FF2B5EF4-FFF2-40B4-BE49-F238E27FC236}">
                <a16:creationId xmlns:a16="http://schemas.microsoft.com/office/drawing/2014/main" id="{C277F919-19AD-805E-12AA-E2E23672A5C7}"/>
              </a:ext>
            </a:extLst>
          </p:cNvPr>
          <p:cNvSpPr/>
          <p:nvPr/>
        </p:nvSpPr>
        <p:spPr>
          <a:xfrm>
            <a:off x="-1529476" y="-3175513"/>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sp>
        <p:nvSpPr>
          <p:cNvPr id="19" name="TextBox 4">
            <a:extLst>
              <a:ext uri="{FF2B5EF4-FFF2-40B4-BE49-F238E27FC236}">
                <a16:creationId xmlns:a16="http://schemas.microsoft.com/office/drawing/2014/main" id="{DF7554A1-6271-3E22-7EC3-EFAE8E7711BD}"/>
              </a:ext>
            </a:extLst>
          </p:cNvPr>
          <p:cNvSpPr txBox="1"/>
          <p:nvPr/>
        </p:nvSpPr>
        <p:spPr>
          <a:xfrm>
            <a:off x="1732682" y="-6008109"/>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
        <p:nvSpPr>
          <p:cNvPr id="20" name="!!Freeform 5">
            <a:extLst>
              <a:ext uri="{FF2B5EF4-FFF2-40B4-BE49-F238E27FC236}">
                <a16:creationId xmlns:a16="http://schemas.microsoft.com/office/drawing/2014/main" id="{349165EE-54D5-1D3A-CCCC-FF17DAD44C22}"/>
              </a:ext>
            </a:extLst>
          </p:cNvPr>
          <p:cNvSpPr/>
          <p:nvPr/>
        </p:nvSpPr>
        <p:spPr>
          <a:xfrm rot="10800000">
            <a:off x="-1529476" y="10408801"/>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a:spLocks noGrp="1" noRot="1" noMove="1" noResize="1" noEditPoints="1" noAdjustHandles="1" noChangeArrowheads="1" noChangeShapeType="1"/>
          </p:cNvSpPr>
          <p:nvPr/>
        </p:nvSpPr>
        <p:spPr>
          <a:xfrm>
            <a:off x="-1529476" y="-664584"/>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sp>
        <p:nvSpPr>
          <p:cNvPr id="4" name="TextBox 4"/>
          <p:cNvSpPr txBox="1"/>
          <p:nvPr/>
        </p:nvSpPr>
        <p:spPr>
          <a:xfrm>
            <a:off x="1732682" y="926381"/>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
        <p:nvSpPr>
          <p:cNvPr id="5" name="!!Freeform 5"/>
          <p:cNvSpPr>
            <a:spLocks noGrp="1" noRot="1" noMove="1" noResize="1" noEditPoints="1" noAdjustHandles="1" noChangeArrowheads="1" noChangeShapeType="1"/>
          </p:cNvSpPr>
          <p:nvPr/>
        </p:nvSpPr>
        <p:spPr>
          <a:xfrm rot="-10800000">
            <a:off x="-1529476" y="8335940"/>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grpSp>
        <p:nvGrpSpPr>
          <p:cNvPr id="1047" name="Group 1046">
            <a:extLst>
              <a:ext uri="{FF2B5EF4-FFF2-40B4-BE49-F238E27FC236}">
                <a16:creationId xmlns:a16="http://schemas.microsoft.com/office/drawing/2014/main" id="{6C37C88B-3447-09AB-DB3A-436484D27AE3}"/>
              </a:ext>
            </a:extLst>
          </p:cNvPr>
          <p:cNvGrpSpPr/>
          <p:nvPr/>
        </p:nvGrpSpPr>
        <p:grpSpPr>
          <a:xfrm>
            <a:off x="2362200" y="3573437"/>
            <a:ext cx="13140928" cy="1172182"/>
            <a:chOff x="2057400" y="6191145"/>
            <a:chExt cx="13140928" cy="1172182"/>
          </a:xfrm>
        </p:grpSpPr>
        <p:grpSp>
          <p:nvGrpSpPr>
            <p:cNvPr id="12" name="Group 12"/>
            <p:cNvGrpSpPr/>
            <p:nvPr/>
          </p:nvGrpSpPr>
          <p:grpSpPr>
            <a:xfrm>
              <a:off x="2057400" y="6191145"/>
              <a:ext cx="1172182" cy="1172182"/>
              <a:chOff x="0" y="0"/>
              <a:chExt cx="812800" cy="812800"/>
            </a:xfrm>
          </p:grpSpPr>
          <p:sp>
            <p:nvSpPr>
              <p:cNvPr id="13" name="Freeform 13"/>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4" name="TextBox 14"/>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03</a:t>
                </a:r>
              </a:p>
            </p:txBody>
          </p:sp>
        </p:grpSp>
        <p:sp>
          <p:nvSpPr>
            <p:cNvPr id="20" name="TextBox 20"/>
            <p:cNvSpPr txBox="1"/>
            <p:nvPr/>
          </p:nvSpPr>
          <p:spPr>
            <a:xfrm>
              <a:off x="3810000" y="6399729"/>
              <a:ext cx="11388328" cy="712375"/>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Hình</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tổ</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chức</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khối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đại</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đoàn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kết</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dân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tộc</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1048" name="Group 1047">
            <a:extLst>
              <a:ext uri="{FF2B5EF4-FFF2-40B4-BE49-F238E27FC236}">
                <a16:creationId xmlns:a16="http://schemas.microsoft.com/office/drawing/2014/main" id="{4A0C2D62-C299-45E8-4366-95A31E055A53}"/>
              </a:ext>
            </a:extLst>
          </p:cNvPr>
          <p:cNvGrpSpPr/>
          <p:nvPr/>
        </p:nvGrpSpPr>
        <p:grpSpPr>
          <a:xfrm>
            <a:off x="2362200" y="6641206"/>
            <a:ext cx="14774679" cy="1172182"/>
            <a:chOff x="2057400" y="8046565"/>
            <a:chExt cx="14774679" cy="1172182"/>
          </a:xfrm>
        </p:grpSpPr>
        <p:grpSp>
          <p:nvGrpSpPr>
            <p:cNvPr id="15" name="Group 15"/>
            <p:cNvGrpSpPr/>
            <p:nvPr/>
          </p:nvGrpSpPr>
          <p:grpSpPr>
            <a:xfrm>
              <a:off x="2057400" y="8046565"/>
              <a:ext cx="1172182" cy="1172182"/>
              <a:chOff x="0" y="0"/>
              <a:chExt cx="812800" cy="812800"/>
            </a:xfrm>
          </p:grpSpPr>
          <p:sp>
            <p:nvSpPr>
              <p:cNvPr id="16" name="Freeform 16"/>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7" name="TextBox 17"/>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04</a:t>
                </a:r>
              </a:p>
            </p:txBody>
          </p:sp>
        </p:grpSp>
        <p:sp>
          <p:nvSpPr>
            <p:cNvPr id="21" name="TextBox 21"/>
            <p:cNvSpPr txBox="1"/>
            <p:nvPr/>
          </p:nvSpPr>
          <p:spPr>
            <a:xfrm>
              <a:off x="3810000" y="8255149"/>
              <a:ext cx="13022079" cy="725263"/>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Vận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dụng</a:t>
              </a:r>
              <a:endParaRPr lang="en-US" sz="3600" dirty="0">
                <a:effectLst>
                  <a:outerShdw blurRad="38100" dist="38100" dir="2700000" algn="tl">
                    <a:srgbClr val="000000">
                      <a:alpha val="43137"/>
                    </a:srgbClr>
                  </a:outerShdw>
                </a:effectLst>
                <a:latin typeface="Be Vietnam Pro" pitchFamily="2" charset="0"/>
              </a:endParaRPr>
            </a:p>
          </p:txBody>
        </p:sp>
      </p:grpSp>
      <p:grpSp>
        <p:nvGrpSpPr>
          <p:cNvPr id="2" name="Group 1">
            <a:extLst>
              <a:ext uri="{FF2B5EF4-FFF2-40B4-BE49-F238E27FC236}">
                <a16:creationId xmlns:a16="http://schemas.microsoft.com/office/drawing/2014/main" id="{BDD17AF5-5F28-FFCF-4C46-E35ADC19F48B}"/>
              </a:ext>
            </a:extLst>
          </p:cNvPr>
          <p:cNvGrpSpPr/>
          <p:nvPr/>
        </p:nvGrpSpPr>
        <p:grpSpPr>
          <a:xfrm>
            <a:off x="990600" y="-1904094"/>
            <a:ext cx="15641578" cy="1172182"/>
            <a:chOff x="1703363" y="7176816"/>
            <a:chExt cx="15641578" cy="1172182"/>
          </a:xfrm>
        </p:grpSpPr>
        <p:sp>
          <p:nvSpPr>
            <p:cNvPr id="6" name="TextBox 19">
              <a:extLst>
                <a:ext uri="{FF2B5EF4-FFF2-40B4-BE49-F238E27FC236}">
                  <a16:creationId xmlns:a16="http://schemas.microsoft.com/office/drawing/2014/main" id="{04A73567-E3F6-6E54-FDBE-53A4EB5AA876}"/>
                </a:ext>
              </a:extLst>
            </p:cNvPr>
            <p:cNvSpPr txBox="1"/>
            <p:nvPr/>
          </p:nvSpPr>
          <p:spPr>
            <a:xfrm>
              <a:off x="3565375" y="7390273"/>
              <a:ext cx="13779566" cy="683520"/>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pPr algn="just"/>
              <a:r>
                <a:rPr lang="en-US" sz="3600"/>
                <a:t>Liên hệ thực tiễn</a:t>
              </a:r>
              <a:endParaRPr lang="en-US" sz="3600" dirty="0"/>
            </a:p>
          </p:txBody>
        </p:sp>
        <p:grpSp>
          <p:nvGrpSpPr>
            <p:cNvPr id="7" name="Group 6">
              <a:extLst>
                <a:ext uri="{FF2B5EF4-FFF2-40B4-BE49-F238E27FC236}">
                  <a16:creationId xmlns:a16="http://schemas.microsoft.com/office/drawing/2014/main" id="{7556BD25-8A60-6A8E-9A6E-BB46F115A504}"/>
                </a:ext>
              </a:extLst>
            </p:cNvPr>
            <p:cNvGrpSpPr/>
            <p:nvPr/>
          </p:nvGrpSpPr>
          <p:grpSpPr>
            <a:xfrm>
              <a:off x="1703363" y="7176816"/>
              <a:ext cx="1172182" cy="1172182"/>
              <a:chOff x="1703363" y="5125768"/>
              <a:chExt cx="1172182" cy="1172182"/>
            </a:xfrm>
          </p:grpSpPr>
          <p:sp>
            <p:nvSpPr>
              <p:cNvPr id="8" name="Freeform 9">
                <a:extLst>
                  <a:ext uri="{FF2B5EF4-FFF2-40B4-BE49-F238E27FC236}">
                    <a16:creationId xmlns:a16="http://schemas.microsoft.com/office/drawing/2014/main" id="{89DA076E-588B-4630-D0B7-B3C857CBFFCF}"/>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9" name="TextBox 10">
                <a:extLst>
                  <a:ext uri="{FF2B5EF4-FFF2-40B4-BE49-F238E27FC236}">
                    <a16:creationId xmlns:a16="http://schemas.microsoft.com/office/drawing/2014/main" id="{89B74129-9A69-17A6-310D-B8945273184F}"/>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d</a:t>
                </a:r>
              </a:p>
            </p:txBody>
          </p:sp>
        </p:grpSp>
      </p:grpSp>
    </p:spTree>
    <p:extLst>
      <p:ext uri="{BB962C8B-B14F-4D97-AF65-F5344CB8AC3E}">
        <p14:creationId xmlns:p14="http://schemas.microsoft.com/office/powerpoint/2010/main" val="2948589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a:spLocks noGrp="1" noRot="1" noMove="1" noResize="1" noEditPoints="1" noAdjustHandles="1" noChangeArrowheads="1" noChangeShapeType="1"/>
          </p:cNvSpPr>
          <p:nvPr/>
        </p:nvSpPr>
        <p:spPr>
          <a:xfrm>
            <a:off x="-1529476" y="-664584"/>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sp>
        <p:nvSpPr>
          <p:cNvPr id="4" name="TextBox 4"/>
          <p:cNvSpPr txBox="1"/>
          <p:nvPr/>
        </p:nvSpPr>
        <p:spPr>
          <a:xfrm>
            <a:off x="1732682" y="926381"/>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
        <p:nvSpPr>
          <p:cNvPr id="5" name="!!Freeform 5"/>
          <p:cNvSpPr>
            <a:spLocks noGrp="1" noRot="1" noMove="1" noResize="1" noEditPoints="1" noAdjustHandles="1" noChangeArrowheads="1" noChangeShapeType="1"/>
          </p:cNvSpPr>
          <p:nvPr/>
        </p:nvSpPr>
        <p:spPr>
          <a:xfrm rot="-10800000">
            <a:off x="-1529476" y="8335940"/>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2"/>
            <a:stretch>
              <a:fillRect b="-279069"/>
            </a:stretch>
          </a:blipFill>
          <a:effectLst>
            <a:outerShdw blurRad="63500" sx="102000" sy="102000" algn="ctr" rotWithShape="0">
              <a:prstClr val="black">
                <a:alpha val="40000"/>
              </a:prstClr>
            </a:outerShdw>
          </a:effectLst>
        </p:spPr>
        <p:txBody>
          <a:bodyPr/>
          <a:lstStyle/>
          <a:p>
            <a:endParaRPr lang="en-US"/>
          </a:p>
        </p:txBody>
      </p:sp>
      <p:grpSp>
        <p:nvGrpSpPr>
          <p:cNvPr id="1048" name="Group 1047">
            <a:extLst>
              <a:ext uri="{FF2B5EF4-FFF2-40B4-BE49-F238E27FC236}">
                <a16:creationId xmlns:a16="http://schemas.microsoft.com/office/drawing/2014/main" id="{4A0C2D62-C299-45E8-4366-95A31E055A53}"/>
              </a:ext>
            </a:extLst>
          </p:cNvPr>
          <p:cNvGrpSpPr/>
          <p:nvPr/>
        </p:nvGrpSpPr>
        <p:grpSpPr>
          <a:xfrm>
            <a:off x="2362200" y="4768918"/>
            <a:ext cx="14774679" cy="1172182"/>
            <a:chOff x="2057400" y="8046565"/>
            <a:chExt cx="14774679" cy="1172182"/>
          </a:xfrm>
        </p:grpSpPr>
        <p:grpSp>
          <p:nvGrpSpPr>
            <p:cNvPr id="15" name="Group 15"/>
            <p:cNvGrpSpPr/>
            <p:nvPr/>
          </p:nvGrpSpPr>
          <p:grpSpPr>
            <a:xfrm>
              <a:off x="2057400" y="8046565"/>
              <a:ext cx="1172182" cy="1172182"/>
              <a:chOff x="0" y="0"/>
              <a:chExt cx="812800" cy="812800"/>
            </a:xfrm>
          </p:grpSpPr>
          <p:sp>
            <p:nvSpPr>
              <p:cNvPr id="16" name="Freeform 16"/>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7" name="TextBox 17"/>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04</a:t>
                </a:r>
              </a:p>
            </p:txBody>
          </p:sp>
        </p:grpSp>
        <p:sp>
          <p:nvSpPr>
            <p:cNvPr id="21" name="TextBox 21"/>
            <p:cNvSpPr txBox="1"/>
            <p:nvPr/>
          </p:nvSpPr>
          <p:spPr>
            <a:xfrm>
              <a:off x="3810000" y="8255149"/>
              <a:ext cx="13022079" cy="725263"/>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Vận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dụng</a:t>
              </a:r>
              <a:endParaRPr lang="en-US" sz="3600" dirty="0">
                <a:effectLst>
                  <a:outerShdw blurRad="38100" dist="38100" dir="2700000" algn="tl">
                    <a:srgbClr val="000000">
                      <a:alpha val="43137"/>
                    </a:srgbClr>
                  </a:outerShdw>
                </a:effectLst>
                <a:latin typeface="Be Vietnam Pro" pitchFamily="2" charset="0"/>
              </a:endParaRPr>
            </a:p>
          </p:txBody>
        </p:sp>
      </p:grpSp>
      <p:sp>
        <p:nvSpPr>
          <p:cNvPr id="2" name="Freeform 4">
            <a:extLst>
              <a:ext uri="{FF2B5EF4-FFF2-40B4-BE49-F238E27FC236}">
                <a16:creationId xmlns:a16="http://schemas.microsoft.com/office/drawing/2014/main" id="{CD4378A6-44C7-7031-9B0C-51A31DB22A51}"/>
              </a:ext>
            </a:extLst>
          </p:cNvPr>
          <p:cNvSpPr/>
          <p:nvPr/>
        </p:nvSpPr>
        <p:spPr>
          <a:xfrm rot="19936494">
            <a:off x="-3612198" y="-2823526"/>
            <a:ext cx="4708109" cy="2994959"/>
          </a:xfrm>
          <a:custGeom>
            <a:avLst/>
            <a:gdLst/>
            <a:ahLst/>
            <a:cxnLst/>
            <a:rect l="l" t="t" r="r" b="b"/>
            <a:pathLst>
              <a:path w="4708109" h="2994959">
                <a:moveTo>
                  <a:pt x="0" y="0"/>
                </a:moveTo>
                <a:lnTo>
                  <a:pt x="4708109" y="0"/>
                </a:lnTo>
                <a:lnTo>
                  <a:pt x="4708109" y="2994959"/>
                </a:lnTo>
                <a:lnTo>
                  <a:pt x="0" y="2994959"/>
                </a:lnTo>
                <a:lnTo>
                  <a:pt x="0" y="0"/>
                </a:lnTo>
                <a:close/>
              </a:path>
            </a:pathLst>
          </a:custGeom>
          <a:blipFill>
            <a:blip r:embed="rId3"/>
            <a:stretch>
              <a:fillRect t="-90169"/>
            </a:stretch>
          </a:blipFill>
        </p:spPr>
        <p:txBody>
          <a:bodyPr/>
          <a:lstStyle/>
          <a:p>
            <a:endParaRPr lang="en-US"/>
          </a:p>
        </p:txBody>
      </p:sp>
    </p:spTree>
    <p:extLst>
      <p:ext uri="{BB962C8B-B14F-4D97-AF65-F5344CB8AC3E}">
        <p14:creationId xmlns:p14="http://schemas.microsoft.com/office/powerpoint/2010/main" val="23762584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892" t="-24621" b="-22751"/>
            </a:stretch>
          </a:blipFill>
        </p:spPr>
        <p:txBody>
          <a:bodyPr/>
          <a:lstStyle/>
          <a:p>
            <a:endParaRPr lang="en-US"/>
          </a:p>
        </p:txBody>
      </p:sp>
      <p:sp>
        <p:nvSpPr>
          <p:cNvPr id="3" name="Freeform 3"/>
          <p:cNvSpPr/>
          <p:nvPr/>
        </p:nvSpPr>
        <p:spPr>
          <a:xfrm rot="-5400000">
            <a:off x="1847471" y="-315435"/>
            <a:ext cx="10292182" cy="12292143"/>
          </a:xfrm>
          <a:custGeom>
            <a:avLst/>
            <a:gdLst/>
            <a:ahLst/>
            <a:cxnLst/>
            <a:rect l="l" t="t" r="r" b="b"/>
            <a:pathLst>
              <a:path w="10292182" h="12292143">
                <a:moveTo>
                  <a:pt x="0" y="0"/>
                </a:moveTo>
                <a:lnTo>
                  <a:pt x="10292182" y="0"/>
                </a:lnTo>
                <a:lnTo>
                  <a:pt x="10292182" y="12292144"/>
                </a:lnTo>
                <a:lnTo>
                  <a:pt x="0" y="12292144"/>
                </a:lnTo>
                <a:lnTo>
                  <a:pt x="0" y="0"/>
                </a:lnTo>
                <a:close/>
              </a:path>
            </a:pathLst>
          </a:custGeom>
          <a:blipFill>
            <a:blip r:embed="rId3"/>
            <a:stretch>
              <a:fillRect t="-6809" b="-6809"/>
            </a:stretch>
          </a:blipFill>
        </p:spPr>
        <p:txBody>
          <a:bodyPr/>
          <a:lstStyle/>
          <a:p>
            <a:r>
              <a:rPr lang="en-US"/>
              <a:t> 	</a:t>
            </a:r>
          </a:p>
        </p:txBody>
      </p:sp>
      <p:sp>
        <p:nvSpPr>
          <p:cNvPr id="4" name="Freeform 4"/>
          <p:cNvSpPr/>
          <p:nvPr/>
        </p:nvSpPr>
        <p:spPr>
          <a:xfrm rot="-1663506">
            <a:off x="-194061" y="491900"/>
            <a:ext cx="4708109" cy="2994959"/>
          </a:xfrm>
          <a:custGeom>
            <a:avLst/>
            <a:gdLst/>
            <a:ahLst/>
            <a:cxnLst/>
            <a:rect l="l" t="t" r="r" b="b"/>
            <a:pathLst>
              <a:path w="4708109" h="2994959">
                <a:moveTo>
                  <a:pt x="0" y="0"/>
                </a:moveTo>
                <a:lnTo>
                  <a:pt x="4708109" y="0"/>
                </a:lnTo>
                <a:lnTo>
                  <a:pt x="4708109" y="2994959"/>
                </a:lnTo>
                <a:lnTo>
                  <a:pt x="0" y="2994959"/>
                </a:lnTo>
                <a:lnTo>
                  <a:pt x="0" y="0"/>
                </a:lnTo>
                <a:close/>
              </a:path>
            </a:pathLst>
          </a:custGeom>
          <a:blipFill>
            <a:blip r:embed="rId4"/>
            <a:stretch>
              <a:fillRect t="-90169"/>
            </a:stretch>
          </a:blipFill>
        </p:spPr>
        <p:txBody>
          <a:bodyPr/>
          <a:lstStyle/>
          <a:p>
            <a:endParaRPr lang="en-US"/>
          </a:p>
        </p:txBody>
      </p:sp>
      <p:sp>
        <p:nvSpPr>
          <p:cNvPr id="5" name="Freeform 5"/>
          <p:cNvSpPr/>
          <p:nvPr/>
        </p:nvSpPr>
        <p:spPr>
          <a:xfrm>
            <a:off x="13139633" y="2429397"/>
            <a:ext cx="5148367" cy="7857603"/>
          </a:xfrm>
          <a:custGeom>
            <a:avLst/>
            <a:gdLst/>
            <a:ahLst/>
            <a:cxnLst/>
            <a:rect l="l" t="t" r="r" b="b"/>
            <a:pathLst>
              <a:path w="5148367" h="7857603">
                <a:moveTo>
                  <a:pt x="0" y="0"/>
                </a:moveTo>
                <a:lnTo>
                  <a:pt x="5148367" y="0"/>
                </a:lnTo>
                <a:lnTo>
                  <a:pt x="5148367" y="7857603"/>
                </a:lnTo>
                <a:lnTo>
                  <a:pt x="0" y="7857603"/>
                </a:lnTo>
                <a:lnTo>
                  <a:pt x="0" y="0"/>
                </a:lnTo>
                <a:close/>
              </a:path>
            </a:pathLst>
          </a:custGeom>
          <a:blipFill>
            <a:blip r:embed="rId5"/>
            <a:stretch>
              <a:fillRect/>
            </a:stretch>
          </a:blipFill>
        </p:spPr>
        <p:txBody>
          <a:bodyPr/>
          <a:lstStyle/>
          <a:p>
            <a:endParaRPr lang="en-US"/>
          </a:p>
        </p:txBody>
      </p:sp>
      <p:sp>
        <p:nvSpPr>
          <p:cNvPr id="6" name="TextBox 6"/>
          <p:cNvSpPr txBox="1"/>
          <p:nvPr/>
        </p:nvSpPr>
        <p:spPr>
          <a:xfrm rot="-15471">
            <a:off x="1904467" y="4306354"/>
            <a:ext cx="10821319" cy="4103688"/>
          </a:xfrm>
          <a:prstGeom prst="rect">
            <a:avLst/>
          </a:prstGeom>
        </p:spPr>
        <p:txBody>
          <a:bodyPr wrap="square" lIns="0" tIns="0" rIns="0" bIns="0" rtlCol="0" anchor="t">
            <a:spAutoFit/>
          </a:bodyPr>
          <a:lstStyle/>
          <a:p>
            <a:pPr marL="659381" lvl="1" indent="-329691" algn="just">
              <a:lnSpc>
                <a:spcPts val="4397"/>
              </a:lnSpc>
              <a:spcAft>
                <a:spcPts val="5000"/>
              </a:spcAft>
              <a:buFont typeface="Arial"/>
              <a:buChar char="•"/>
            </a:pPr>
            <a:r>
              <a:rPr lang="en-US" sz="4000" b="1">
                <a:solidFill>
                  <a:srgbClr val="4B3B33"/>
                </a:solidFill>
                <a:latin typeface="+mj-lt"/>
              </a:rPr>
              <a:t>Quán triệt tư tưởng Hồ Chí Minh về đoàn kết trong chủ trương, đường lối của Đảng</a:t>
            </a:r>
          </a:p>
          <a:p>
            <a:pPr marL="659381" lvl="1" indent="-329691" algn="just">
              <a:lnSpc>
                <a:spcPts val="4397"/>
              </a:lnSpc>
              <a:spcAft>
                <a:spcPts val="5000"/>
              </a:spcAft>
              <a:buFont typeface="Arial"/>
              <a:buChar char="•"/>
            </a:pPr>
            <a:r>
              <a:rPr lang="en-US" sz="4000" b="1">
                <a:solidFill>
                  <a:srgbClr val="4B3B33"/>
                </a:solidFill>
                <a:latin typeface="+mj-lt"/>
              </a:rPr>
              <a:t>Xây dựng khối đại đoàn kết dân tộc trên nền tảng liên minh công-nông-trí</a:t>
            </a:r>
          </a:p>
          <a:p>
            <a:pPr marL="659381" lvl="1" indent="-329691" algn="just">
              <a:lnSpc>
                <a:spcPts val="4397"/>
              </a:lnSpc>
              <a:spcAft>
                <a:spcPts val="5000"/>
              </a:spcAft>
              <a:buFont typeface="Arial"/>
              <a:buChar char="•"/>
            </a:pPr>
            <a:r>
              <a:rPr lang="en-US" sz="4000" b="1">
                <a:solidFill>
                  <a:srgbClr val="4B3B33"/>
                </a:solidFill>
                <a:latin typeface="+mj-lt"/>
              </a:rPr>
              <a:t>Đoàn kết dân tộc phải gắn với đoàn kết quốc tế</a:t>
            </a:r>
          </a:p>
        </p:txBody>
      </p:sp>
      <p:grpSp>
        <p:nvGrpSpPr>
          <p:cNvPr id="7" name="Group 6">
            <a:extLst>
              <a:ext uri="{FF2B5EF4-FFF2-40B4-BE49-F238E27FC236}">
                <a16:creationId xmlns:a16="http://schemas.microsoft.com/office/drawing/2014/main" id="{B6D139E9-15BC-EDCB-18C7-A0FD3D7D648A}"/>
              </a:ext>
            </a:extLst>
          </p:cNvPr>
          <p:cNvGrpSpPr/>
          <p:nvPr/>
        </p:nvGrpSpPr>
        <p:grpSpPr>
          <a:xfrm>
            <a:off x="2726503" y="2272616"/>
            <a:ext cx="14774679" cy="1172182"/>
            <a:chOff x="2057400" y="8046565"/>
            <a:chExt cx="14774679" cy="1172182"/>
          </a:xfrm>
        </p:grpSpPr>
        <p:grpSp>
          <p:nvGrpSpPr>
            <p:cNvPr id="8" name="Group 15">
              <a:extLst>
                <a:ext uri="{FF2B5EF4-FFF2-40B4-BE49-F238E27FC236}">
                  <a16:creationId xmlns:a16="http://schemas.microsoft.com/office/drawing/2014/main" id="{651BC934-112D-FFA7-94B9-248F3748160F}"/>
                </a:ext>
              </a:extLst>
            </p:cNvPr>
            <p:cNvGrpSpPr/>
            <p:nvPr/>
          </p:nvGrpSpPr>
          <p:grpSpPr>
            <a:xfrm>
              <a:off x="2057400" y="8046565"/>
              <a:ext cx="1172182" cy="1172182"/>
              <a:chOff x="0" y="0"/>
              <a:chExt cx="812800" cy="812800"/>
            </a:xfrm>
          </p:grpSpPr>
          <p:sp>
            <p:nvSpPr>
              <p:cNvPr id="10" name="Freeform 16">
                <a:extLst>
                  <a:ext uri="{FF2B5EF4-FFF2-40B4-BE49-F238E27FC236}">
                    <a16:creationId xmlns:a16="http://schemas.microsoft.com/office/drawing/2014/main" id="{54D954A0-EDB1-E86B-61B3-6C3B03948310}"/>
                  </a:ext>
                </a:extLst>
              </p:cNvPr>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11" name="TextBox 17">
                <a:extLst>
                  <a:ext uri="{FF2B5EF4-FFF2-40B4-BE49-F238E27FC236}">
                    <a16:creationId xmlns:a16="http://schemas.microsoft.com/office/drawing/2014/main" id="{5784564A-D699-F2B4-7277-22ADA2D5DF98}"/>
                  </a:ext>
                </a:extLst>
              </p:cNvPr>
              <p:cNvSpPr txBox="1"/>
              <p:nvPr/>
            </p:nvSpPr>
            <p:spPr>
              <a:xfrm>
                <a:off x="0" y="-85725"/>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04</a:t>
                </a:r>
              </a:p>
            </p:txBody>
          </p:sp>
        </p:grpSp>
        <p:sp>
          <p:nvSpPr>
            <p:cNvPr id="9" name="TextBox 21">
              <a:extLst>
                <a:ext uri="{FF2B5EF4-FFF2-40B4-BE49-F238E27FC236}">
                  <a16:creationId xmlns:a16="http://schemas.microsoft.com/office/drawing/2014/main" id="{B87F6F27-5248-A73A-C5A6-BE969FDC2338}"/>
                </a:ext>
              </a:extLst>
            </p:cNvPr>
            <p:cNvSpPr txBox="1"/>
            <p:nvPr/>
          </p:nvSpPr>
          <p:spPr>
            <a:xfrm>
              <a:off x="3810000" y="8255149"/>
              <a:ext cx="13022079" cy="725263"/>
            </a:xfrm>
            <a:prstGeom prst="rect">
              <a:avLst/>
            </a:prstGeom>
          </p:spPr>
          <p:txBody>
            <a:bodyPr lIns="0" tIns="0" rIns="0" bIns="0" rtlCol="0" anchor="t">
              <a:spAutoFit/>
            </a:bodyPr>
            <a:lstStyle>
              <a:defPPr>
                <a:defRPr lang="en-US"/>
              </a:defPPr>
              <a:lvl1pPr>
                <a:lnSpc>
                  <a:spcPts val="6160"/>
                </a:lnSpc>
                <a:spcBef>
                  <a:spcPct val="0"/>
                </a:spcBef>
                <a:defRPr sz="4400" b="1" spc="110">
                  <a:solidFill>
                    <a:srgbClr val="4B3B33"/>
                  </a:solidFill>
                  <a:latin typeface="+mj-lt"/>
                </a:defRPr>
              </a:lvl1pPr>
            </a:lstStyle>
            <a:p>
              <a:r>
                <a:rPr lang="en-US" sz="3600" dirty="0" err="1">
                  <a:effectLst>
                    <a:outerShdw blurRad="38100" dist="38100" dir="2700000" algn="tl">
                      <a:srgbClr val="000000">
                        <a:alpha val="43137"/>
                      </a:srgbClr>
                    </a:outerShdw>
                  </a:effectLst>
                  <a:latin typeface="Be Vietnam Pro" pitchFamily="2" charset="0"/>
                </a:rPr>
                <a:t>Vận</a:t>
              </a:r>
              <a:r>
                <a:rPr lang="en-US" sz="3600" dirty="0">
                  <a:effectLst>
                    <a:outerShdw blurRad="38100" dist="38100" dir="2700000" algn="tl">
                      <a:srgbClr val="000000">
                        <a:alpha val="43137"/>
                      </a:srgbClr>
                    </a:outerShdw>
                  </a:effectLst>
                  <a:latin typeface="Be Vietnam Pro" pitchFamily="2" charset="0"/>
                </a:rPr>
                <a:t> </a:t>
              </a:r>
              <a:r>
                <a:rPr lang="en-US" sz="3600" dirty="0" err="1">
                  <a:effectLst>
                    <a:outerShdw blurRad="38100" dist="38100" dir="2700000" algn="tl">
                      <a:srgbClr val="000000">
                        <a:alpha val="43137"/>
                      </a:srgbClr>
                    </a:outerShdw>
                  </a:effectLst>
                  <a:latin typeface="Be Vietnam Pro" pitchFamily="2" charset="0"/>
                </a:rPr>
                <a:t>dụng</a:t>
              </a:r>
              <a:endParaRPr lang="en-US" sz="3600" dirty="0">
                <a:effectLst>
                  <a:outerShdw blurRad="38100" dist="38100" dir="2700000" algn="tl">
                    <a:srgbClr val="000000">
                      <a:alpha val="43137"/>
                    </a:srgbClr>
                  </a:outerShdw>
                </a:effectLst>
                <a:latin typeface="Be Vietnam Pro" pitchFamily="2" charset="0"/>
              </a:endParaRPr>
            </a:p>
          </p:txBody>
        </p:sp>
      </p:grpSp>
      <p:sp>
        <p:nvSpPr>
          <p:cNvPr id="12" name="!!Freeform 3">
            <a:extLst>
              <a:ext uri="{FF2B5EF4-FFF2-40B4-BE49-F238E27FC236}">
                <a16:creationId xmlns:a16="http://schemas.microsoft.com/office/drawing/2014/main" id="{86792B5A-08AF-C77C-0C96-33054531D4A7}"/>
              </a:ext>
            </a:extLst>
          </p:cNvPr>
          <p:cNvSpPr/>
          <p:nvPr/>
        </p:nvSpPr>
        <p:spPr>
          <a:xfrm>
            <a:off x="-1529476" y="-3750818"/>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6"/>
            <a:stretch>
              <a:fillRect b="-279069"/>
            </a:stretch>
          </a:blipFill>
          <a:effectLst>
            <a:outerShdw blurRad="63500" sx="102000" sy="102000" algn="ctr" rotWithShape="0">
              <a:prstClr val="black">
                <a:alpha val="40000"/>
              </a:prstClr>
            </a:outerShdw>
          </a:effectLst>
        </p:spPr>
        <p:txBody>
          <a:bodyPr/>
          <a:lstStyle/>
          <a:p>
            <a:endParaRPr lang="en-US"/>
          </a:p>
        </p:txBody>
      </p:sp>
      <p:sp>
        <p:nvSpPr>
          <p:cNvPr id="13" name="TextBox 4">
            <a:extLst>
              <a:ext uri="{FF2B5EF4-FFF2-40B4-BE49-F238E27FC236}">
                <a16:creationId xmlns:a16="http://schemas.microsoft.com/office/drawing/2014/main" id="{8FD43B07-FF92-F3B7-E5E3-C3AC8F975A1A}"/>
              </a:ext>
            </a:extLst>
          </p:cNvPr>
          <p:cNvSpPr txBox="1"/>
          <p:nvPr/>
        </p:nvSpPr>
        <p:spPr>
          <a:xfrm>
            <a:off x="1732682" y="-6855127"/>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
        <p:nvSpPr>
          <p:cNvPr id="14" name="!!Freeform 5">
            <a:extLst>
              <a:ext uri="{FF2B5EF4-FFF2-40B4-BE49-F238E27FC236}">
                <a16:creationId xmlns:a16="http://schemas.microsoft.com/office/drawing/2014/main" id="{FBF9817E-E42A-F1A8-252B-E08E6DBF06DE}"/>
              </a:ext>
            </a:extLst>
          </p:cNvPr>
          <p:cNvSpPr/>
          <p:nvPr/>
        </p:nvSpPr>
        <p:spPr>
          <a:xfrm rot="10800000">
            <a:off x="-1529476" y="10572369"/>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6"/>
            <a:stretch>
              <a:fillRect b="-279069"/>
            </a:stretch>
          </a:blipFill>
          <a:effectLst>
            <a:outerShdw blurRad="63500" sx="102000" sy="102000" algn="ctr" rotWithShape="0">
              <a:prstClr val="black">
                <a:alpha val="40000"/>
              </a:prstClr>
            </a:outerShdw>
          </a:effectLst>
        </p:spPr>
        <p:txBody>
          <a:bodyPr/>
          <a:lstStyle/>
          <a:p>
            <a:endParaRPr lang="en-US"/>
          </a:p>
        </p:txBody>
      </p:sp>
      <p:sp>
        <p:nvSpPr>
          <p:cNvPr id="15" name="Freeform 3">
            <a:extLst>
              <a:ext uri="{FF2B5EF4-FFF2-40B4-BE49-F238E27FC236}">
                <a16:creationId xmlns:a16="http://schemas.microsoft.com/office/drawing/2014/main" id="{775741FF-6EC2-C069-5B37-8FC3B08C962D}"/>
              </a:ext>
            </a:extLst>
          </p:cNvPr>
          <p:cNvSpPr/>
          <p:nvPr/>
        </p:nvSpPr>
        <p:spPr>
          <a:xfrm>
            <a:off x="-12845072" y="-8219921"/>
            <a:ext cx="4964038" cy="4945607"/>
          </a:xfrm>
          <a:custGeom>
            <a:avLst/>
            <a:gdLst/>
            <a:ahLst/>
            <a:cxnLst/>
            <a:rect l="l" t="t" r="r" b="b"/>
            <a:pathLst>
              <a:path w="4964038" h="4945607">
                <a:moveTo>
                  <a:pt x="0" y="0"/>
                </a:moveTo>
                <a:lnTo>
                  <a:pt x="4964038" y="0"/>
                </a:lnTo>
                <a:lnTo>
                  <a:pt x="4964038" y="4945608"/>
                </a:lnTo>
                <a:lnTo>
                  <a:pt x="0" y="4945608"/>
                </a:lnTo>
                <a:lnTo>
                  <a:pt x="0" y="0"/>
                </a:lnTo>
                <a:close/>
              </a:path>
            </a:pathLst>
          </a:custGeom>
          <a:blipFill>
            <a:blip r:embed="rId7"/>
            <a:stretch>
              <a:fillRect/>
            </a:stretch>
          </a:blipFill>
        </p:spPr>
        <p:txBody>
          <a:bodyPr/>
          <a:lstStyle/>
          <a:p>
            <a:endParaRPr lang="en-US"/>
          </a:p>
        </p:txBody>
      </p:sp>
      <p:sp>
        <p:nvSpPr>
          <p:cNvPr id="16" name="Freeform 4">
            <a:extLst>
              <a:ext uri="{FF2B5EF4-FFF2-40B4-BE49-F238E27FC236}">
                <a16:creationId xmlns:a16="http://schemas.microsoft.com/office/drawing/2014/main" id="{D3648472-E012-2A72-0E99-C18CC8366EAA}"/>
              </a:ext>
            </a:extLst>
          </p:cNvPr>
          <p:cNvSpPr/>
          <p:nvPr/>
        </p:nvSpPr>
        <p:spPr>
          <a:xfrm rot="17241457">
            <a:off x="-23466357" y="-3602385"/>
            <a:ext cx="15420912" cy="1996502"/>
          </a:xfrm>
          <a:custGeom>
            <a:avLst/>
            <a:gdLst/>
            <a:ahLst/>
            <a:cxnLst/>
            <a:rect l="l" t="t" r="r" b="b"/>
            <a:pathLst>
              <a:path w="15420912" h="1996502">
                <a:moveTo>
                  <a:pt x="0" y="0"/>
                </a:moveTo>
                <a:lnTo>
                  <a:pt x="15420912" y="0"/>
                </a:lnTo>
                <a:lnTo>
                  <a:pt x="15420912" y="1996503"/>
                </a:lnTo>
                <a:lnTo>
                  <a:pt x="0" y="1996503"/>
                </a:lnTo>
                <a:lnTo>
                  <a:pt x="0" y="0"/>
                </a:lnTo>
                <a:close/>
              </a:path>
            </a:pathLst>
          </a:custGeom>
          <a:blipFill>
            <a:blip r:embed="rId6"/>
            <a:stretch>
              <a:fillRect b="-279069"/>
            </a:stretch>
          </a:blipFill>
        </p:spPr>
        <p:txBody>
          <a:bodyPr/>
          <a:lstStyle/>
          <a:p>
            <a:endParaRPr lang="en-US"/>
          </a:p>
        </p:txBody>
      </p:sp>
      <p:sp>
        <p:nvSpPr>
          <p:cNvPr id="17" name="Freeform 6">
            <a:extLst>
              <a:ext uri="{FF2B5EF4-FFF2-40B4-BE49-F238E27FC236}">
                <a16:creationId xmlns:a16="http://schemas.microsoft.com/office/drawing/2014/main" id="{86ECDF8B-59F2-5E61-92E4-255262BC2ED4}"/>
              </a:ext>
            </a:extLst>
          </p:cNvPr>
          <p:cNvSpPr/>
          <p:nvPr/>
        </p:nvSpPr>
        <p:spPr>
          <a:xfrm rot="17121049">
            <a:off x="16084307" y="7773403"/>
            <a:ext cx="10219569" cy="2439922"/>
          </a:xfrm>
          <a:custGeom>
            <a:avLst/>
            <a:gdLst/>
            <a:ahLst/>
            <a:cxnLst/>
            <a:rect l="l" t="t" r="r" b="b"/>
            <a:pathLst>
              <a:path w="10219569" h="2439922">
                <a:moveTo>
                  <a:pt x="0" y="0"/>
                </a:moveTo>
                <a:lnTo>
                  <a:pt x="10219569" y="0"/>
                </a:lnTo>
                <a:lnTo>
                  <a:pt x="10219569" y="2439922"/>
                </a:lnTo>
                <a:lnTo>
                  <a:pt x="0" y="2439922"/>
                </a:lnTo>
                <a:lnTo>
                  <a:pt x="0" y="0"/>
                </a:lnTo>
                <a:close/>
              </a:path>
            </a:pathLst>
          </a:custGeom>
          <a:blipFill>
            <a:blip r:embed="rId8"/>
            <a:stretch>
              <a:fillRect/>
            </a:stretch>
          </a:blipFill>
        </p:spPr>
        <p:txBody>
          <a:bodyPr/>
          <a:lstStyle/>
          <a:p>
            <a:endParaRPr lang="en-US"/>
          </a:p>
        </p:txBody>
      </p:sp>
      <p:sp>
        <p:nvSpPr>
          <p:cNvPr id="18" name="Freeform 7">
            <a:extLst>
              <a:ext uri="{FF2B5EF4-FFF2-40B4-BE49-F238E27FC236}">
                <a16:creationId xmlns:a16="http://schemas.microsoft.com/office/drawing/2014/main" id="{2AC66BE3-18A7-536C-DE69-561FDB9241B4}"/>
              </a:ext>
            </a:extLst>
          </p:cNvPr>
          <p:cNvSpPr/>
          <p:nvPr/>
        </p:nvSpPr>
        <p:spPr>
          <a:xfrm rot="17241457">
            <a:off x="20620057" y="9877267"/>
            <a:ext cx="10737862" cy="1390201"/>
          </a:xfrm>
          <a:custGeom>
            <a:avLst/>
            <a:gdLst/>
            <a:ahLst/>
            <a:cxnLst/>
            <a:rect l="l" t="t" r="r" b="b"/>
            <a:pathLst>
              <a:path w="10737862" h="1390201">
                <a:moveTo>
                  <a:pt x="0" y="0"/>
                </a:moveTo>
                <a:lnTo>
                  <a:pt x="10737861" y="0"/>
                </a:lnTo>
                <a:lnTo>
                  <a:pt x="10737861" y="1390201"/>
                </a:lnTo>
                <a:lnTo>
                  <a:pt x="0" y="1390201"/>
                </a:lnTo>
                <a:lnTo>
                  <a:pt x="0" y="0"/>
                </a:lnTo>
                <a:close/>
              </a:path>
            </a:pathLst>
          </a:custGeom>
          <a:blipFill>
            <a:blip r:embed="rId6"/>
            <a:stretch>
              <a:fillRect b="-279069"/>
            </a:stretch>
          </a:blipFill>
        </p:spPr>
        <p:txBody>
          <a:bodyPr/>
          <a:lstStyle/>
          <a:p>
            <a:endParaRPr lang="en-US"/>
          </a:p>
        </p:txBody>
      </p:sp>
      <p:sp>
        <p:nvSpPr>
          <p:cNvPr id="19" name="Freeform 8">
            <a:extLst>
              <a:ext uri="{FF2B5EF4-FFF2-40B4-BE49-F238E27FC236}">
                <a16:creationId xmlns:a16="http://schemas.microsoft.com/office/drawing/2014/main" id="{FDDD072C-CA2E-029F-20C2-65E1F0E3A79C}"/>
              </a:ext>
            </a:extLst>
          </p:cNvPr>
          <p:cNvSpPr/>
          <p:nvPr/>
        </p:nvSpPr>
        <p:spPr>
          <a:xfrm>
            <a:off x="-13411200" y="14783416"/>
            <a:ext cx="4022217" cy="8229600"/>
          </a:xfrm>
          <a:custGeom>
            <a:avLst/>
            <a:gdLst/>
            <a:ahLst/>
            <a:cxnLst/>
            <a:rect l="l" t="t" r="r" b="b"/>
            <a:pathLst>
              <a:path w="4022217" h="8229600">
                <a:moveTo>
                  <a:pt x="0" y="0"/>
                </a:moveTo>
                <a:lnTo>
                  <a:pt x="4022217" y="0"/>
                </a:lnTo>
                <a:lnTo>
                  <a:pt x="4022217" y="8229600"/>
                </a:lnTo>
                <a:lnTo>
                  <a:pt x="0" y="8229600"/>
                </a:lnTo>
                <a:lnTo>
                  <a:pt x="0" y="0"/>
                </a:lnTo>
                <a:close/>
              </a:path>
            </a:pathLst>
          </a:custGeom>
          <a:blipFill>
            <a:blip r:embed="rId9"/>
            <a:stretch>
              <a:fillRect/>
            </a:stretch>
          </a:blipFill>
        </p:spPr>
        <p:txBody>
          <a:bodyPr/>
          <a:lstStyle/>
          <a:p>
            <a:endParaRPr lang="en-US"/>
          </a:p>
        </p:txBody>
      </p:sp>
      <p:sp>
        <p:nvSpPr>
          <p:cNvPr id="20" name="Freeform 9">
            <a:extLst>
              <a:ext uri="{FF2B5EF4-FFF2-40B4-BE49-F238E27FC236}">
                <a16:creationId xmlns:a16="http://schemas.microsoft.com/office/drawing/2014/main" id="{08F1C39A-FD6E-FC80-F965-670934EDE959}"/>
              </a:ext>
            </a:extLst>
          </p:cNvPr>
          <p:cNvSpPr/>
          <p:nvPr/>
        </p:nvSpPr>
        <p:spPr>
          <a:xfrm>
            <a:off x="-5869249" y="13219426"/>
            <a:ext cx="4355416" cy="3127981"/>
          </a:xfrm>
          <a:custGeom>
            <a:avLst/>
            <a:gdLst/>
            <a:ahLst/>
            <a:cxnLst/>
            <a:rect l="l" t="t" r="r" b="b"/>
            <a:pathLst>
              <a:path w="4355416" h="3127981">
                <a:moveTo>
                  <a:pt x="0" y="0"/>
                </a:moveTo>
                <a:lnTo>
                  <a:pt x="4355416" y="0"/>
                </a:lnTo>
                <a:lnTo>
                  <a:pt x="4355416" y="3127981"/>
                </a:lnTo>
                <a:lnTo>
                  <a:pt x="0" y="31279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892" t="-24621" b="-22751"/>
            </a:stretch>
          </a:blipFill>
        </p:spPr>
        <p:txBody>
          <a:bodyPr/>
          <a:lstStyle/>
          <a:p>
            <a:endParaRPr lang="en-US"/>
          </a:p>
        </p:txBody>
      </p:sp>
      <p:sp>
        <p:nvSpPr>
          <p:cNvPr id="3" name="Freeform 3"/>
          <p:cNvSpPr/>
          <p:nvPr/>
        </p:nvSpPr>
        <p:spPr>
          <a:xfrm>
            <a:off x="-2482019" y="-2472804"/>
            <a:ext cx="4964038" cy="4945607"/>
          </a:xfrm>
          <a:custGeom>
            <a:avLst/>
            <a:gdLst/>
            <a:ahLst/>
            <a:cxnLst/>
            <a:rect l="l" t="t" r="r" b="b"/>
            <a:pathLst>
              <a:path w="4964038" h="4945607">
                <a:moveTo>
                  <a:pt x="0" y="0"/>
                </a:moveTo>
                <a:lnTo>
                  <a:pt x="4964038" y="0"/>
                </a:lnTo>
                <a:lnTo>
                  <a:pt x="4964038" y="4945608"/>
                </a:lnTo>
                <a:lnTo>
                  <a:pt x="0" y="4945608"/>
                </a:lnTo>
                <a:lnTo>
                  <a:pt x="0" y="0"/>
                </a:lnTo>
                <a:close/>
              </a:path>
            </a:pathLst>
          </a:custGeom>
          <a:blipFill>
            <a:blip r:embed="rId3"/>
            <a:stretch>
              <a:fillRect/>
            </a:stretch>
          </a:blipFill>
        </p:spPr>
        <p:txBody>
          <a:bodyPr/>
          <a:lstStyle/>
          <a:p>
            <a:endParaRPr lang="en-US"/>
          </a:p>
        </p:txBody>
      </p:sp>
      <p:sp>
        <p:nvSpPr>
          <p:cNvPr id="4" name="!!Freeform 4"/>
          <p:cNvSpPr/>
          <p:nvPr/>
        </p:nvSpPr>
        <p:spPr>
          <a:xfrm rot="-4358543">
            <a:off x="-5081156" y="3384580"/>
            <a:ext cx="15420912" cy="1996502"/>
          </a:xfrm>
          <a:custGeom>
            <a:avLst/>
            <a:gdLst/>
            <a:ahLst/>
            <a:cxnLst/>
            <a:rect l="l" t="t" r="r" b="b"/>
            <a:pathLst>
              <a:path w="15420912" h="1996502">
                <a:moveTo>
                  <a:pt x="0" y="0"/>
                </a:moveTo>
                <a:lnTo>
                  <a:pt x="15420912" y="0"/>
                </a:lnTo>
                <a:lnTo>
                  <a:pt x="15420912" y="1996503"/>
                </a:lnTo>
                <a:lnTo>
                  <a:pt x="0" y="1996503"/>
                </a:lnTo>
                <a:lnTo>
                  <a:pt x="0" y="0"/>
                </a:lnTo>
                <a:close/>
              </a:path>
            </a:pathLst>
          </a:custGeom>
          <a:blipFill>
            <a:blip r:embed="rId4"/>
            <a:stretch>
              <a:fillRect b="-279069"/>
            </a:stretch>
          </a:blipFill>
        </p:spPr>
        <p:txBody>
          <a:bodyPr/>
          <a:lstStyle/>
          <a:p>
            <a:endParaRPr lang="en-US"/>
          </a:p>
        </p:txBody>
      </p:sp>
      <p:sp>
        <p:nvSpPr>
          <p:cNvPr id="5" name="TextBox 5"/>
          <p:cNvSpPr txBox="1"/>
          <p:nvPr/>
        </p:nvSpPr>
        <p:spPr>
          <a:xfrm>
            <a:off x="3068351" y="4348796"/>
            <a:ext cx="12151299" cy="1589409"/>
          </a:xfrm>
          <a:prstGeom prst="rect">
            <a:avLst/>
          </a:prstGeom>
        </p:spPr>
        <p:txBody>
          <a:bodyPr lIns="0" tIns="0" rIns="0" bIns="0" rtlCol="0" anchor="t">
            <a:spAutoFit/>
          </a:bodyPr>
          <a:lstStyle>
            <a:defPPr>
              <a:defRPr lang="en-US"/>
            </a:defPPr>
            <a:lvl1pPr algn="ctr">
              <a:lnSpc>
                <a:spcPts val="11862"/>
              </a:lnSpc>
              <a:defRPr sz="9000" b="1" spc="262">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defRPr>
            </a:lvl1pPr>
          </a:lstStyle>
          <a:p>
            <a:r>
              <a:rPr lang="en-US" sz="13800"/>
              <a:t>Quiz</a:t>
            </a:r>
          </a:p>
        </p:txBody>
      </p:sp>
      <p:sp>
        <p:nvSpPr>
          <p:cNvPr id="6" name="Freeform 6"/>
          <p:cNvSpPr/>
          <p:nvPr/>
        </p:nvSpPr>
        <p:spPr>
          <a:xfrm rot="-4478951">
            <a:off x="12818106" y="6795525"/>
            <a:ext cx="10219569" cy="2439922"/>
          </a:xfrm>
          <a:custGeom>
            <a:avLst/>
            <a:gdLst/>
            <a:ahLst/>
            <a:cxnLst/>
            <a:rect l="l" t="t" r="r" b="b"/>
            <a:pathLst>
              <a:path w="10219569" h="2439922">
                <a:moveTo>
                  <a:pt x="0" y="0"/>
                </a:moveTo>
                <a:lnTo>
                  <a:pt x="10219569" y="0"/>
                </a:lnTo>
                <a:lnTo>
                  <a:pt x="10219569" y="2439922"/>
                </a:lnTo>
                <a:lnTo>
                  <a:pt x="0" y="2439922"/>
                </a:lnTo>
                <a:lnTo>
                  <a:pt x="0" y="0"/>
                </a:lnTo>
                <a:close/>
              </a:path>
            </a:pathLst>
          </a:custGeom>
          <a:blipFill>
            <a:blip r:embed="rId5"/>
            <a:stretch>
              <a:fillRect/>
            </a:stretch>
          </a:blipFill>
        </p:spPr>
        <p:txBody>
          <a:bodyPr/>
          <a:lstStyle/>
          <a:p>
            <a:endParaRPr lang="en-US"/>
          </a:p>
        </p:txBody>
      </p:sp>
      <p:sp>
        <p:nvSpPr>
          <p:cNvPr id="7" name="Freeform 7"/>
          <p:cNvSpPr/>
          <p:nvPr/>
        </p:nvSpPr>
        <p:spPr>
          <a:xfrm rot="-4358543">
            <a:off x="12115904" y="6224910"/>
            <a:ext cx="10737862" cy="1390201"/>
          </a:xfrm>
          <a:custGeom>
            <a:avLst/>
            <a:gdLst/>
            <a:ahLst/>
            <a:cxnLst/>
            <a:rect l="l" t="t" r="r" b="b"/>
            <a:pathLst>
              <a:path w="10737862" h="1390201">
                <a:moveTo>
                  <a:pt x="0" y="0"/>
                </a:moveTo>
                <a:lnTo>
                  <a:pt x="10737861" y="0"/>
                </a:lnTo>
                <a:lnTo>
                  <a:pt x="10737861" y="1390201"/>
                </a:lnTo>
                <a:lnTo>
                  <a:pt x="0" y="1390201"/>
                </a:lnTo>
                <a:lnTo>
                  <a:pt x="0" y="0"/>
                </a:lnTo>
                <a:close/>
              </a:path>
            </a:pathLst>
          </a:custGeom>
          <a:blipFill>
            <a:blip r:embed="rId4"/>
            <a:stretch>
              <a:fillRect b="-279069"/>
            </a:stretch>
          </a:blipFill>
        </p:spPr>
        <p:txBody>
          <a:bodyPr/>
          <a:lstStyle/>
          <a:p>
            <a:endParaRPr lang="en-US"/>
          </a:p>
        </p:txBody>
      </p:sp>
      <p:sp>
        <p:nvSpPr>
          <p:cNvPr id="8" name="!!Freeform 8"/>
          <p:cNvSpPr/>
          <p:nvPr/>
        </p:nvSpPr>
        <p:spPr>
          <a:xfrm>
            <a:off x="-623789" y="6920011"/>
            <a:ext cx="4022217" cy="8229600"/>
          </a:xfrm>
          <a:custGeom>
            <a:avLst/>
            <a:gdLst/>
            <a:ahLst/>
            <a:cxnLst/>
            <a:rect l="l" t="t" r="r" b="b"/>
            <a:pathLst>
              <a:path w="4022217" h="8229600">
                <a:moveTo>
                  <a:pt x="0" y="0"/>
                </a:moveTo>
                <a:lnTo>
                  <a:pt x="4022217" y="0"/>
                </a:lnTo>
                <a:lnTo>
                  <a:pt x="4022217" y="8229600"/>
                </a:lnTo>
                <a:lnTo>
                  <a:pt x="0" y="8229600"/>
                </a:lnTo>
                <a:lnTo>
                  <a:pt x="0" y="0"/>
                </a:lnTo>
                <a:close/>
              </a:path>
            </a:pathLst>
          </a:custGeom>
          <a:blipFill>
            <a:blip r:embed="rId6"/>
            <a:stretch>
              <a:fillRect/>
            </a:stretch>
          </a:blipFill>
        </p:spPr>
        <p:txBody>
          <a:bodyPr/>
          <a:lstStyle/>
          <a:p>
            <a:endParaRPr lang="en-US"/>
          </a:p>
        </p:txBody>
      </p:sp>
      <p:sp>
        <p:nvSpPr>
          <p:cNvPr id="9" name="Freeform 9"/>
          <p:cNvSpPr/>
          <p:nvPr/>
        </p:nvSpPr>
        <p:spPr>
          <a:xfrm>
            <a:off x="-172196" y="8911996"/>
            <a:ext cx="4355416" cy="3127981"/>
          </a:xfrm>
          <a:custGeom>
            <a:avLst/>
            <a:gdLst/>
            <a:ahLst/>
            <a:cxnLst/>
            <a:rect l="l" t="t" r="r" b="b"/>
            <a:pathLst>
              <a:path w="4355416" h="3127981">
                <a:moveTo>
                  <a:pt x="0" y="0"/>
                </a:moveTo>
                <a:lnTo>
                  <a:pt x="4355416" y="0"/>
                </a:lnTo>
                <a:lnTo>
                  <a:pt x="4355416" y="3127981"/>
                </a:lnTo>
                <a:lnTo>
                  <a:pt x="0" y="31279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3">
            <a:extLst>
              <a:ext uri="{FF2B5EF4-FFF2-40B4-BE49-F238E27FC236}">
                <a16:creationId xmlns:a16="http://schemas.microsoft.com/office/drawing/2014/main" id="{8F83E3CA-D52C-583D-33EF-1DD6B2CF7ED4}"/>
              </a:ext>
            </a:extLst>
          </p:cNvPr>
          <p:cNvSpPr/>
          <p:nvPr/>
        </p:nvSpPr>
        <p:spPr>
          <a:xfrm rot="12589626" flipV="1">
            <a:off x="-16625134" y="16021111"/>
            <a:ext cx="17649208" cy="6161178"/>
          </a:xfrm>
          <a:custGeom>
            <a:avLst/>
            <a:gdLst/>
            <a:ahLst/>
            <a:cxnLst/>
            <a:rect l="l" t="t" r="r" b="b"/>
            <a:pathLst>
              <a:path w="17649208" h="6161178">
                <a:moveTo>
                  <a:pt x="0" y="6161178"/>
                </a:moveTo>
                <a:lnTo>
                  <a:pt x="17649209" y="6161178"/>
                </a:lnTo>
                <a:lnTo>
                  <a:pt x="17649209" y="0"/>
                </a:lnTo>
                <a:lnTo>
                  <a:pt x="0" y="0"/>
                </a:lnTo>
                <a:lnTo>
                  <a:pt x="0" y="6161178"/>
                </a:lnTo>
                <a:close/>
              </a:path>
            </a:pathLst>
          </a:custGeom>
          <a:blipFill>
            <a:blip r:embed="rId9">
              <a:extLst>
                <a:ext uri="{96DAC541-7B7A-43D3-8B79-37D633B846F1}">
                  <asvg:svgBlip xmlns:asvg="http://schemas.microsoft.com/office/drawing/2016/SVG/main" r:embed="rId10"/>
                </a:ext>
              </a:extLst>
            </a:blip>
            <a:stretch>
              <a:fillRect t="-606" r="-606"/>
            </a:stretch>
          </a:blipFill>
        </p:spPr>
        <p:txBody>
          <a:bodyPr/>
          <a:lstStyle/>
          <a:p>
            <a:endParaRPr lang="en-US"/>
          </a:p>
        </p:txBody>
      </p:sp>
      <p:sp>
        <p:nvSpPr>
          <p:cNvPr id="11" name="!!Freeform 4">
            <a:extLst>
              <a:ext uri="{FF2B5EF4-FFF2-40B4-BE49-F238E27FC236}">
                <a16:creationId xmlns:a16="http://schemas.microsoft.com/office/drawing/2014/main" id="{4EB8770C-B2B0-E873-73DF-8A285EE5A674}"/>
              </a:ext>
            </a:extLst>
          </p:cNvPr>
          <p:cNvSpPr/>
          <p:nvPr/>
        </p:nvSpPr>
        <p:spPr>
          <a:xfrm rot="11190022">
            <a:off x="20711663" y="-12375194"/>
            <a:ext cx="13865705" cy="4840391"/>
          </a:xfrm>
          <a:custGeom>
            <a:avLst/>
            <a:gdLst/>
            <a:ahLst/>
            <a:cxnLst/>
            <a:rect l="l" t="t" r="r" b="b"/>
            <a:pathLst>
              <a:path w="13865705" h="4840391">
                <a:moveTo>
                  <a:pt x="0" y="0"/>
                </a:moveTo>
                <a:lnTo>
                  <a:pt x="13865705" y="0"/>
                </a:lnTo>
                <a:lnTo>
                  <a:pt x="13865705" y="4840391"/>
                </a:lnTo>
                <a:lnTo>
                  <a:pt x="0" y="4840391"/>
                </a:lnTo>
                <a:lnTo>
                  <a:pt x="0" y="0"/>
                </a:lnTo>
                <a:close/>
              </a:path>
            </a:pathLst>
          </a:custGeom>
          <a:blipFill>
            <a:blip r:embed="rId9">
              <a:extLst>
                <a:ext uri="{96DAC541-7B7A-43D3-8B79-37D633B846F1}">
                  <asvg:svgBlip xmlns:asvg="http://schemas.microsoft.com/office/drawing/2016/SVG/main" r:embed="rId10"/>
                </a:ext>
              </a:extLst>
            </a:blip>
            <a:stretch>
              <a:fillRect t="-606" r="-606"/>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892" t="-24621" b="-22751"/>
            </a:stretch>
          </a:blipFill>
        </p:spPr>
        <p:txBody>
          <a:bodyPr/>
          <a:lstStyle/>
          <a:p>
            <a:endParaRPr lang="en-US"/>
          </a:p>
        </p:txBody>
      </p:sp>
      <p:sp>
        <p:nvSpPr>
          <p:cNvPr id="3" name="Freeform 3"/>
          <p:cNvSpPr/>
          <p:nvPr/>
        </p:nvSpPr>
        <p:spPr>
          <a:xfrm rot="-9010374" flipV="1">
            <a:off x="-6702729" y="6347571"/>
            <a:ext cx="17649208" cy="6161178"/>
          </a:xfrm>
          <a:custGeom>
            <a:avLst/>
            <a:gdLst/>
            <a:ahLst/>
            <a:cxnLst/>
            <a:rect l="l" t="t" r="r" b="b"/>
            <a:pathLst>
              <a:path w="17649208" h="6161178">
                <a:moveTo>
                  <a:pt x="0" y="6161178"/>
                </a:moveTo>
                <a:lnTo>
                  <a:pt x="17649209" y="6161178"/>
                </a:lnTo>
                <a:lnTo>
                  <a:pt x="17649209" y="0"/>
                </a:lnTo>
                <a:lnTo>
                  <a:pt x="0" y="0"/>
                </a:lnTo>
                <a:lnTo>
                  <a:pt x="0" y="6161178"/>
                </a:lnTo>
                <a:close/>
              </a:path>
            </a:pathLst>
          </a:custGeom>
          <a:blipFill>
            <a:blip r:embed="rId3">
              <a:extLst>
                <a:ext uri="{96DAC541-7B7A-43D3-8B79-37D633B846F1}">
                  <asvg:svgBlip xmlns:asvg="http://schemas.microsoft.com/office/drawing/2016/SVG/main" r:embed="rId4"/>
                </a:ext>
              </a:extLst>
            </a:blip>
            <a:stretch>
              <a:fillRect t="-606" r="-606"/>
            </a:stretch>
          </a:blipFill>
        </p:spPr>
        <p:txBody>
          <a:bodyPr/>
          <a:lstStyle/>
          <a:p>
            <a:endParaRPr lang="en-US"/>
          </a:p>
        </p:txBody>
      </p:sp>
      <p:sp>
        <p:nvSpPr>
          <p:cNvPr id="4" name="!!Freeform 4"/>
          <p:cNvSpPr/>
          <p:nvPr/>
        </p:nvSpPr>
        <p:spPr>
          <a:xfrm rot="-10409978">
            <a:off x="7047932" y="-2828708"/>
            <a:ext cx="13865705" cy="4840391"/>
          </a:xfrm>
          <a:custGeom>
            <a:avLst/>
            <a:gdLst/>
            <a:ahLst/>
            <a:cxnLst/>
            <a:rect l="l" t="t" r="r" b="b"/>
            <a:pathLst>
              <a:path w="13865705" h="4840391">
                <a:moveTo>
                  <a:pt x="0" y="0"/>
                </a:moveTo>
                <a:lnTo>
                  <a:pt x="13865705" y="0"/>
                </a:lnTo>
                <a:lnTo>
                  <a:pt x="13865705" y="4840391"/>
                </a:lnTo>
                <a:lnTo>
                  <a:pt x="0" y="4840391"/>
                </a:lnTo>
                <a:lnTo>
                  <a:pt x="0" y="0"/>
                </a:lnTo>
                <a:close/>
              </a:path>
            </a:pathLst>
          </a:custGeom>
          <a:blipFill>
            <a:blip r:embed="rId3">
              <a:extLst>
                <a:ext uri="{96DAC541-7B7A-43D3-8B79-37D633B846F1}">
                  <asvg:svgBlip xmlns:asvg="http://schemas.microsoft.com/office/drawing/2016/SVG/main" r:embed="rId4"/>
                </a:ext>
              </a:extLst>
            </a:blip>
            <a:stretch>
              <a:fillRect t="-606" r="-606"/>
            </a:stretch>
          </a:blipFill>
        </p:spPr>
        <p:txBody>
          <a:bodyPr/>
          <a:lstStyle/>
          <a:p>
            <a:endParaRPr lang="en-US"/>
          </a:p>
        </p:txBody>
      </p:sp>
      <p:sp>
        <p:nvSpPr>
          <p:cNvPr id="7" name="TextBox 7"/>
          <p:cNvSpPr txBox="1"/>
          <p:nvPr/>
        </p:nvSpPr>
        <p:spPr>
          <a:xfrm>
            <a:off x="1866900" y="2588955"/>
            <a:ext cx="14554200" cy="5109091"/>
          </a:xfrm>
          <a:prstGeom prst="rect">
            <a:avLst/>
          </a:prstGeom>
        </p:spPr>
        <p:txBody>
          <a:bodyPr lIns="0" tIns="0" rIns="0" bIns="0" rtlCol="0" anchor="t">
            <a:spAutoFit/>
          </a:bodyPr>
          <a:lstStyle>
            <a:defPPr>
              <a:defRPr lang="en-US"/>
            </a:defPPr>
            <a:lvl1pPr algn="ctr">
              <a:lnSpc>
                <a:spcPts val="11862"/>
              </a:lnSpc>
              <a:defRPr sz="13800" b="1" spc="262">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defRPr>
            </a:lvl1pPr>
          </a:lstStyle>
          <a:p>
            <a:pPr>
              <a:lnSpc>
                <a:spcPct val="100000"/>
              </a:lnSpc>
            </a:pPr>
            <a:r>
              <a:rPr lang="en-US" sz="16600"/>
              <a:t>THANK</a:t>
            </a:r>
          </a:p>
          <a:p>
            <a:pPr>
              <a:lnSpc>
                <a:spcPct val="100000"/>
              </a:lnSpc>
            </a:pPr>
            <a:r>
              <a:rPr lang="en-US" sz="16600"/>
              <a:t>YOU!</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7"/>
          <p:cNvSpPr/>
          <p:nvPr/>
        </p:nvSpPr>
        <p:spPr>
          <a:xfrm>
            <a:off x="11353800" y="6095067"/>
            <a:ext cx="5402729" cy="3549807"/>
          </a:xfrm>
          <a:custGeom>
            <a:avLst/>
            <a:gdLst/>
            <a:ahLst/>
            <a:cxnLst/>
            <a:rect l="l" t="t" r="r" b="b"/>
            <a:pathLst>
              <a:path w="5402729" h="3549807">
                <a:moveTo>
                  <a:pt x="0" y="0"/>
                </a:moveTo>
                <a:lnTo>
                  <a:pt x="5402729" y="0"/>
                </a:lnTo>
                <a:lnTo>
                  <a:pt x="5402729" y="3549807"/>
                </a:lnTo>
                <a:lnTo>
                  <a:pt x="0" y="3549807"/>
                </a:lnTo>
                <a:lnTo>
                  <a:pt x="0" y="0"/>
                </a:lnTo>
                <a:close/>
              </a:path>
            </a:pathLst>
          </a:custGeom>
          <a:blipFill>
            <a:blip r:embed="rId3"/>
            <a:stretch>
              <a:fillRect/>
            </a:stretch>
          </a:blipFill>
          <a:effectLst>
            <a:outerShdw blurRad="63500" sx="102000" sy="102000" algn="ctr" rotWithShape="0">
              <a:prstClr val="black">
                <a:alpha val="40000"/>
              </a:prstClr>
            </a:outerShdw>
          </a:effectLst>
        </p:spPr>
        <p:txBody>
          <a:bodyPr/>
          <a:lstStyle/>
          <a:p>
            <a:endParaRPr lang="en-US"/>
          </a:p>
        </p:txBody>
      </p:sp>
      <p:grpSp>
        <p:nvGrpSpPr>
          <p:cNvPr id="68" name="Group 67">
            <a:extLst>
              <a:ext uri="{FF2B5EF4-FFF2-40B4-BE49-F238E27FC236}">
                <a16:creationId xmlns:a16="http://schemas.microsoft.com/office/drawing/2014/main" id="{13E1D69D-195D-42D1-096A-19BC5F14B6F1}"/>
              </a:ext>
            </a:extLst>
          </p:cNvPr>
          <p:cNvGrpSpPr/>
          <p:nvPr/>
        </p:nvGrpSpPr>
        <p:grpSpPr>
          <a:xfrm>
            <a:off x="1709095" y="2849141"/>
            <a:ext cx="15635846" cy="1455420"/>
            <a:chOff x="1709095" y="2849141"/>
            <a:chExt cx="15635846" cy="1455420"/>
          </a:xfrm>
        </p:grpSpPr>
        <p:grpSp>
          <p:nvGrpSpPr>
            <p:cNvPr id="45" name="Group 44">
              <a:extLst>
                <a:ext uri="{FF2B5EF4-FFF2-40B4-BE49-F238E27FC236}">
                  <a16:creationId xmlns:a16="http://schemas.microsoft.com/office/drawing/2014/main" id="{ECC8F9C5-B7F7-84E7-7F65-F8481B72C91A}"/>
                </a:ext>
              </a:extLst>
            </p:cNvPr>
            <p:cNvGrpSpPr/>
            <p:nvPr/>
          </p:nvGrpSpPr>
          <p:grpSpPr>
            <a:xfrm>
              <a:off x="1709095" y="3038965"/>
              <a:ext cx="1172182" cy="1172182"/>
              <a:chOff x="1712026" y="3123524"/>
              <a:chExt cx="1172182" cy="1172182"/>
            </a:xfrm>
          </p:grpSpPr>
          <p:sp>
            <p:nvSpPr>
              <p:cNvPr id="9" name="Freeform 9"/>
              <p:cNvSpPr/>
              <p:nvPr/>
            </p:nvSpPr>
            <p:spPr>
              <a:xfrm>
                <a:off x="1712026" y="3123524"/>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b="1" dirty="0"/>
              </a:p>
            </p:txBody>
          </p:sp>
          <p:sp>
            <p:nvSpPr>
              <p:cNvPr id="10" name="TextBox 10"/>
              <p:cNvSpPr txBox="1"/>
              <p:nvPr/>
            </p:nvSpPr>
            <p:spPr>
              <a:xfrm>
                <a:off x="1821918" y="3205943"/>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a</a:t>
                </a:r>
              </a:p>
            </p:txBody>
          </p:sp>
        </p:grpSp>
        <p:sp>
          <p:nvSpPr>
            <p:cNvPr id="19" name="TextBox 19"/>
            <p:cNvSpPr txBox="1"/>
            <p:nvPr/>
          </p:nvSpPr>
          <p:spPr>
            <a:xfrm>
              <a:off x="3565375" y="2849141"/>
              <a:ext cx="13779566" cy="1455420"/>
            </a:xfrm>
            <a:prstGeom prst="rect">
              <a:avLst/>
            </a:prstGeom>
          </p:spPr>
          <p:txBody>
            <a:bodyPr lIns="0" tIns="0" rIns="0" bIns="0" rtlCol="0" anchor="t">
              <a:spAutoFit/>
            </a:bodyPr>
            <a:lstStyle/>
            <a:p>
              <a:pPr>
                <a:lnSpc>
                  <a:spcPts val="5880"/>
                </a:lnSpc>
                <a:spcBef>
                  <a:spcPct val="0"/>
                </a:spcBef>
              </a:pPr>
              <a:r>
                <a:rPr lang="en-US" sz="4200" b="1" spc="105" dirty="0" err="1">
                  <a:solidFill>
                    <a:srgbClr val="4B3B33"/>
                  </a:solidFill>
                  <a:effectLst>
                    <a:outerShdw blurRad="38100" dist="38100" dir="2700000" algn="tl">
                      <a:srgbClr val="000000">
                        <a:alpha val="43137"/>
                      </a:srgbClr>
                    </a:outerShdw>
                  </a:effectLst>
                  <a:latin typeface="Be Vietnam Pro" pitchFamily="2" charset="0"/>
                </a:rPr>
                <a:t>Đại</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đoàn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kết</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dân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tộc</a:t>
              </a:r>
              <a:r>
                <a:rPr lang="en-US" sz="4200" b="1" spc="105" dirty="0">
                  <a:solidFill>
                    <a:srgbClr val="4B3B33"/>
                  </a:solidFill>
                  <a:effectLst>
                    <a:outerShdw blurRad="38100" dist="38100" dir="2700000" algn="tl">
                      <a:srgbClr val="000000">
                        <a:alpha val="43137"/>
                      </a:srgbClr>
                    </a:outerShdw>
                  </a:effectLst>
                  <a:latin typeface="Be Vietnam Pro" pitchFamily="2" charset="0"/>
                </a:rPr>
                <a:t> là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vấn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đề</a:t>
              </a:r>
              <a:r>
                <a:rPr lang="en-US" sz="4200" b="1" spc="105" dirty="0">
                  <a:solidFill>
                    <a:srgbClr val="4B3B33"/>
                  </a:solidFill>
                  <a:effectLst>
                    <a:outerShdw blurRad="38100" dist="38100" dir="2700000" algn="tl">
                      <a:srgbClr val="000000">
                        <a:alpha val="43137"/>
                      </a:srgbClr>
                    </a:outerShdw>
                  </a:effectLst>
                  <a:latin typeface="Be Vietnam Pro" pitchFamily="2" charset="0"/>
                </a:rPr>
                <a:t> có ý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nghĩa</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chiến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lược</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quyết</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định</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thành</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công</a:t>
              </a:r>
              <a:r>
                <a:rPr lang="en-US" sz="4200" b="1" spc="105" dirty="0">
                  <a:solidFill>
                    <a:srgbClr val="4B3B33"/>
                  </a:solidFill>
                  <a:effectLst>
                    <a:outerShdw blurRad="38100" dist="38100" dir="2700000" algn="tl">
                      <a:srgbClr val="000000">
                        <a:alpha val="43137"/>
                      </a:srgbClr>
                    </a:outerShdw>
                  </a:effectLst>
                  <a:latin typeface="Be Vietnam Pro" pitchFamily="2" charset="0"/>
                </a:rPr>
                <a:t> của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cách</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mạng</a:t>
              </a:r>
              <a:endParaRPr lang="en-US" sz="4200" b="1" spc="105" dirty="0">
                <a:solidFill>
                  <a:srgbClr val="4B3B33"/>
                </a:solidFill>
                <a:effectLst>
                  <a:outerShdw blurRad="38100" dist="38100" dir="2700000" algn="tl">
                    <a:srgbClr val="000000">
                      <a:alpha val="43137"/>
                    </a:srgbClr>
                  </a:outerShdw>
                </a:effectLst>
                <a:latin typeface="Be Vietnam Pro" pitchFamily="2" charset="0"/>
              </a:endParaRPr>
            </a:p>
          </p:txBody>
        </p:sp>
      </p:grpSp>
      <p:grpSp>
        <p:nvGrpSpPr>
          <p:cNvPr id="69" name="Group 68">
            <a:extLst>
              <a:ext uri="{FF2B5EF4-FFF2-40B4-BE49-F238E27FC236}">
                <a16:creationId xmlns:a16="http://schemas.microsoft.com/office/drawing/2014/main" id="{54CF1224-4842-BA63-D146-DC95D18F30A1}"/>
              </a:ext>
            </a:extLst>
          </p:cNvPr>
          <p:cNvGrpSpPr/>
          <p:nvPr/>
        </p:nvGrpSpPr>
        <p:grpSpPr>
          <a:xfrm>
            <a:off x="1703363" y="4984149"/>
            <a:ext cx="15606409" cy="1459502"/>
            <a:chOff x="1703363" y="4984149"/>
            <a:chExt cx="15606409" cy="1459502"/>
          </a:xfrm>
        </p:grpSpPr>
        <p:grpSp>
          <p:nvGrpSpPr>
            <p:cNvPr id="46" name="Group 45">
              <a:extLst>
                <a:ext uri="{FF2B5EF4-FFF2-40B4-BE49-F238E27FC236}">
                  <a16:creationId xmlns:a16="http://schemas.microsoft.com/office/drawing/2014/main" id="{3FBD1ABB-66CF-E18A-A423-6755B001EC18}"/>
                </a:ext>
              </a:extLst>
            </p:cNvPr>
            <p:cNvGrpSpPr/>
            <p:nvPr/>
          </p:nvGrpSpPr>
          <p:grpSpPr>
            <a:xfrm>
              <a:off x="1703363" y="5125768"/>
              <a:ext cx="1172182" cy="1172182"/>
              <a:chOff x="1703363" y="5125768"/>
              <a:chExt cx="1172182" cy="1172182"/>
            </a:xfrm>
          </p:grpSpPr>
          <p:sp>
            <p:nvSpPr>
              <p:cNvPr id="38" name="Freeform 9">
                <a:extLst>
                  <a:ext uri="{FF2B5EF4-FFF2-40B4-BE49-F238E27FC236}">
                    <a16:creationId xmlns:a16="http://schemas.microsoft.com/office/drawing/2014/main" id="{FED2CC4C-084A-A097-14B4-6478159555B5}"/>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ln>
                <a:noFill/>
              </a:ln>
              <a:effectLst>
                <a:outerShdw blurRad="63500" sx="102000" sy="102000" algn="ctr" rotWithShape="0">
                  <a:prstClr val="black">
                    <a:alpha val="40000"/>
                  </a:prstClr>
                </a:outerShdw>
              </a:effectLst>
            </p:spPr>
            <p:txBody>
              <a:bodyPr/>
              <a:lstStyle/>
              <a:p>
                <a:endParaRPr lang="en-US"/>
              </a:p>
            </p:txBody>
          </p:sp>
          <p:sp>
            <p:nvSpPr>
              <p:cNvPr id="39" name="TextBox 10">
                <a:extLst>
                  <a:ext uri="{FF2B5EF4-FFF2-40B4-BE49-F238E27FC236}">
                    <a16:creationId xmlns:a16="http://schemas.microsoft.com/office/drawing/2014/main" id="{391927AD-547A-01A3-4C3D-BB84C01BF444}"/>
                  </a:ext>
                </a:extLst>
              </p:cNvPr>
              <p:cNvSpPr txBox="1"/>
              <p:nvPr/>
            </p:nvSpPr>
            <p:spPr>
              <a:xfrm>
                <a:off x="1813255" y="5208187"/>
                <a:ext cx="952398" cy="1007344"/>
              </a:xfrm>
              <a:prstGeom prst="rect">
                <a:avLst/>
              </a:prstGeom>
              <a:ln>
                <a:noFill/>
              </a:ln>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37" name="TextBox 19">
              <a:extLst>
                <a:ext uri="{FF2B5EF4-FFF2-40B4-BE49-F238E27FC236}">
                  <a16:creationId xmlns:a16="http://schemas.microsoft.com/office/drawing/2014/main" id="{06112782-350E-E007-1A83-B9A132A41AE4}"/>
                </a:ext>
              </a:extLst>
            </p:cNvPr>
            <p:cNvSpPr txBox="1"/>
            <p:nvPr/>
          </p:nvSpPr>
          <p:spPr>
            <a:xfrm>
              <a:off x="3530206" y="4984149"/>
              <a:ext cx="13779566" cy="1459502"/>
            </a:xfrm>
            <a:prstGeom prst="rect">
              <a:avLst/>
            </a:prstGeom>
            <a:ln>
              <a:noFill/>
            </a:ln>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dirty="0" err="1"/>
                <a:t>Đại</a:t>
              </a:r>
              <a:r>
                <a:rPr lang="en-US" dirty="0"/>
                <a:t> </a:t>
              </a:r>
              <a:r>
                <a:rPr lang="en-US" dirty="0" err="1"/>
                <a:t>đoàn</a:t>
              </a:r>
              <a:r>
                <a:rPr lang="en-US" dirty="0"/>
                <a:t> </a:t>
              </a:r>
              <a:r>
                <a:rPr lang="en-US" dirty="0" err="1"/>
                <a:t>kết</a:t>
              </a:r>
              <a:r>
                <a:rPr lang="en-US" dirty="0"/>
                <a:t> </a:t>
              </a:r>
              <a:r>
                <a:rPr lang="en-US" dirty="0" err="1"/>
                <a:t>dân</a:t>
              </a:r>
              <a:r>
                <a:rPr lang="en-US" dirty="0"/>
                <a:t> </a:t>
              </a:r>
              <a:r>
                <a:rPr lang="en-US" dirty="0" err="1"/>
                <a:t>tộc</a:t>
              </a:r>
              <a:r>
                <a:rPr lang="en-US" dirty="0"/>
                <a:t> là </a:t>
              </a:r>
              <a:r>
                <a:rPr lang="en-US" dirty="0" err="1"/>
                <a:t>mục</a:t>
              </a:r>
              <a:r>
                <a:rPr lang="en-US" dirty="0"/>
                <a:t> </a:t>
              </a:r>
              <a:r>
                <a:rPr lang="en-US" dirty="0" err="1"/>
                <a:t>tiêu</a:t>
              </a:r>
              <a:r>
                <a:rPr lang="en-US" dirty="0"/>
                <a:t>, </a:t>
              </a:r>
              <a:r>
                <a:rPr lang="en-US" dirty="0" err="1"/>
                <a:t>nhiệm</a:t>
              </a:r>
              <a:r>
                <a:rPr lang="en-US" dirty="0"/>
                <a:t> </a:t>
              </a:r>
              <a:r>
                <a:rPr lang="en-US" dirty="0" err="1"/>
                <a:t>vụ</a:t>
              </a:r>
              <a:r>
                <a:rPr lang="en-US" dirty="0"/>
                <a:t> </a:t>
              </a:r>
              <a:r>
                <a:rPr lang="en-US" dirty="0" err="1"/>
                <a:t>hàng</a:t>
              </a:r>
              <a:r>
                <a:rPr lang="en-US" dirty="0"/>
                <a:t> </a:t>
              </a:r>
              <a:r>
                <a:rPr lang="en-US" dirty="0" err="1"/>
                <a:t>đầu</a:t>
              </a:r>
              <a:r>
                <a:rPr lang="en-US" dirty="0"/>
                <a:t> của </a:t>
              </a:r>
              <a:r>
                <a:rPr lang="en-US" dirty="0" err="1"/>
                <a:t>Đảng</a:t>
              </a:r>
              <a:r>
                <a:rPr lang="en-US" dirty="0"/>
                <a:t>, của </a:t>
              </a:r>
              <a:r>
                <a:rPr lang="en-US" dirty="0" err="1"/>
                <a:t>dân</a:t>
              </a:r>
              <a:r>
                <a:rPr lang="en-US" dirty="0"/>
                <a:t> </a:t>
              </a:r>
              <a:r>
                <a:rPr lang="en-US" dirty="0" err="1"/>
                <a:t>tộc</a:t>
              </a:r>
              <a:endParaRPr lang="en-US" dirty="0"/>
            </a:p>
          </p:txBody>
        </p:sp>
      </p:grpSp>
      <p:grpSp>
        <p:nvGrpSpPr>
          <p:cNvPr id="70" name="Group 69">
            <a:extLst>
              <a:ext uri="{FF2B5EF4-FFF2-40B4-BE49-F238E27FC236}">
                <a16:creationId xmlns:a16="http://schemas.microsoft.com/office/drawing/2014/main" id="{66423F3F-1E8B-6CFE-7DFB-47C24C61865C}"/>
              </a:ext>
            </a:extLst>
          </p:cNvPr>
          <p:cNvGrpSpPr/>
          <p:nvPr/>
        </p:nvGrpSpPr>
        <p:grpSpPr>
          <a:xfrm>
            <a:off x="1703363" y="7176816"/>
            <a:ext cx="15641578" cy="1172182"/>
            <a:chOff x="1703363" y="7176816"/>
            <a:chExt cx="15641578" cy="1172182"/>
          </a:xfrm>
        </p:grpSpPr>
        <p:sp>
          <p:nvSpPr>
            <p:cNvPr id="42" name="TextBox 19">
              <a:extLst>
                <a:ext uri="{FF2B5EF4-FFF2-40B4-BE49-F238E27FC236}">
                  <a16:creationId xmlns:a16="http://schemas.microsoft.com/office/drawing/2014/main" id="{B903BFCF-595C-8230-C3D3-4DC2B430B79D}"/>
                </a:ext>
              </a:extLst>
            </p:cNvPr>
            <p:cNvSpPr txBox="1"/>
            <p:nvPr/>
          </p:nvSpPr>
          <p:spPr>
            <a:xfrm>
              <a:off x="3565375" y="7390273"/>
              <a:ext cx="13779566" cy="716415"/>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dirty="0"/>
                <a:t>Liên </a:t>
              </a:r>
              <a:r>
                <a:rPr lang="en-US" dirty="0" err="1"/>
                <a:t>hệ</a:t>
              </a:r>
              <a:r>
                <a:rPr lang="en-US" dirty="0"/>
                <a:t> bản </a:t>
              </a:r>
              <a:r>
                <a:rPr lang="en-US" dirty="0" err="1"/>
                <a:t>thân</a:t>
              </a:r>
              <a:endParaRPr lang="en-US" dirty="0"/>
            </a:p>
          </p:txBody>
        </p:sp>
        <p:grpSp>
          <p:nvGrpSpPr>
            <p:cNvPr id="47" name="Group 46">
              <a:extLst>
                <a:ext uri="{FF2B5EF4-FFF2-40B4-BE49-F238E27FC236}">
                  <a16:creationId xmlns:a16="http://schemas.microsoft.com/office/drawing/2014/main" id="{61C7CCCC-5AAF-64B5-BA07-50F67FA37368}"/>
                </a:ext>
              </a:extLst>
            </p:cNvPr>
            <p:cNvGrpSpPr/>
            <p:nvPr/>
          </p:nvGrpSpPr>
          <p:grpSpPr>
            <a:xfrm>
              <a:off x="1703363" y="7176816"/>
              <a:ext cx="1172182" cy="1172182"/>
              <a:chOff x="1703363" y="5125768"/>
              <a:chExt cx="1172182" cy="1172182"/>
            </a:xfrm>
          </p:grpSpPr>
          <p:sp>
            <p:nvSpPr>
              <p:cNvPr id="48" name="Freeform 9">
                <a:extLst>
                  <a:ext uri="{FF2B5EF4-FFF2-40B4-BE49-F238E27FC236}">
                    <a16:creationId xmlns:a16="http://schemas.microsoft.com/office/drawing/2014/main" id="{DFA74606-3253-4845-1ED3-2AFF5C54102B}"/>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49" name="TextBox 10">
                <a:extLst>
                  <a:ext uri="{FF2B5EF4-FFF2-40B4-BE49-F238E27FC236}">
                    <a16:creationId xmlns:a16="http://schemas.microsoft.com/office/drawing/2014/main" id="{FBAC5BC7-09C0-15D2-5AAF-49228312A5CE}"/>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c</a:t>
                </a:r>
              </a:p>
            </p:txBody>
          </p:sp>
        </p:grpSp>
      </p:grpSp>
      <p:grpSp>
        <p:nvGrpSpPr>
          <p:cNvPr id="58" name="Group 57">
            <a:extLst>
              <a:ext uri="{FF2B5EF4-FFF2-40B4-BE49-F238E27FC236}">
                <a16:creationId xmlns:a16="http://schemas.microsoft.com/office/drawing/2014/main" id="{3FBB7561-4B51-4B2E-75F3-FE05498647AB}"/>
              </a:ext>
            </a:extLst>
          </p:cNvPr>
          <p:cNvGrpSpPr/>
          <p:nvPr/>
        </p:nvGrpSpPr>
        <p:grpSpPr>
          <a:xfrm>
            <a:off x="914400" y="966541"/>
            <a:ext cx="14883705" cy="1295812"/>
            <a:chOff x="2057400" y="2356677"/>
            <a:chExt cx="14883705" cy="1295812"/>
          </a:xfrm>
        </p:grpSpPr>
        <p:grpSp>
          <p:nvGrpSpPr>
            <p:cNvPr id="59" name="Group 6">
              <a:extLst>
                <a:ext uri="{FF2B5EF4-FFF2-40B4-BE49-F238E27FC236}">
                  <a16:creationId xmlns:a16="http://schemas.microsoft.com/office/drawing/2014/main" id="{C68B3C12-53D1-0B0C-1837-C803237BEAAD}"/>
                </a:ext>
              </a:extLst>
            </p:cNvPr>
            <p:cNvGrpSpPr/>
            <p:nvPr/>
          </p:nvGrpSpPr>
          <p:grpSpPr>
            <a:xfrm>
              <a:off x="2057400" y="2356677"/>
              <a:ext cx="1172182" cy="1295812"/>
              <a:chOff x="0" y="-85726"/>
              <a:chExt cx="812800" cy="898526"/>
            </a:xfrm>
          </p:grpSpPr>
          <p:sp>
            <p:nvSpPr>
              <p:cNvPr id="61" name="Freeform 7">
                <a:extLst>
                  <a:ext uri="{FF2B5EF4-FFF2-40B4-BE49-F238E27FC236}">
                    <a16:creationId xmlns:a16="http://schemas.microsoft.com/office/drawing/2014/main" id="{04DBF6A4-87F7-C57E-CA36-459DB008B8D5}"/>
                  </a:ext>
                </a:extLst>
              </p:cNvPr>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62" name="TextBox 8">
                <a:extLst>
                  <a:ext uri="{FF2B5EF4-FFF2-40B4-BE49-F238E27FC236}">
                    <a16:creationId xmlns:a16="http://schemas.microsoft.com/office/drawing/2014/main" id="{191E0372-D313-A5D7-836D-6C85A8FB4BEA}"/>
                  </a:ext>
                </a:extLst>
              </p:cNvPr>
              <p:cNvSpPr txBox="1"/>
              <p:nvPr/>
            </p:nvSpPr>
            <p:spPr>
              <a:xfrm>
                <a:off x="0" y="-85726"/>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01</a:t>
                </a:r>
              </a:p>
            </p:txBody>
          </p:sp>
        </p:grpSp>
        <p:sp>
          <p:nvSpPr>
            <p:cNvPr id="60" name="TextBox 18">
              <a:extLst>
                <a:ext uri="{FF2B5EF4-FFF2-40B4-BE49-F238E27FC236}">
                  <a16:creationId xmlns:a16="http://schemas.microsoft.com/office/drawing/2014/main" id="{CF986CCE-F73E-456C-85A1-648B850C0210}"/>
                </a:ext>
              </a:extLst>
            </p:cNvPr>
            <p:cNvSpPr txBox="1"/>
            <p:nvPr/>
          </p:nvSpPr>
          <p:spPr>
            <a:xfrm>
              <a:off x="3810000" y="2693764"/>
              <a:ext cx="13131105" cy="712375"/>
            </a:xfrm>
            <a:prstGeom prst="rect">
              <a:avLst/>
            </a:prstGeom>
          </p:spPr>
          <p:txBody>
            <a:bodyPr lIns="0" tIns="0" rIns="0" bIns="0" rtlCol="0" anchor="t">
              <a:spAutoFit/>
            </a:bodyPr>
            <a:lstStyle/>
            <a:p>
              <a:pPr>
                <a:lnSpc>
                  <a:spcPts val="6160"/>
                </a:lnSpc>
                <a:spcBef>
                  <a:spcPct val="0"/>
                </a:spcBef>
              </a:pPr>
              <a:r>
                <a:rPr lang="en-US" sz="3600" b="1" spc="110" dirty="0">
                  <a:solidFill>
                    <a:srgbClr val="4B3B33"/>
                  </a:solidFill>
                  <a:effectLst>
                    <a:outerShdw blurRad="38100" dist="38100" dir="2700000" algn="tl">
                      <a:srgbClr val="000000">
                        <a:alpha val="43137"/>
                      </a:srgbClr>
                    </a:outerShdw>
                  </a:effectLst>
                  <a:latin typeface="Be Vietnam Pro" pitchFamily="2" charset="0"/>
                </a:rPr>
                <a:t>Vai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trò</a:t>
              </a:r>
              <a:r>
                <a:rPr lang="en-US" sz="3600" b="1" spc="110" dirty="0">
                  <a:solidFill>
                    <a:srgbClr val="4B3B33"/>
                  </a:solidFill>
                  <a:effectLst>
                    <a:outerShdw blurRad="38100" dist="38100" dir="2700000" algn="tl">
                      <a:srgbClr val="000000">
                        <a:alpha val="43137"/>
                      </a:srgbClr>
                    </a:outerShdw>
                  </a:effectLst>
                  <a:latin typeface="Be Vietnam Pro" pitchFamily="2" charset="0"/>
                </a:rPr>
                <a:t> của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đại</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đoàn</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kết</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dân</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tộc</a:t>
              </a:r>
              <a:endParaRPr lang="en-US" sz="3600" b="1" spc="110" dirty="0">
                <a:solidFill>
                  <a:srgbClr val="4B3B33"/>
                </a:solidFill>
                <a:effectLst>
                  <a:outerShdw blurRad="38100" dist="38100" dir="2700000" algn="tl">
                    <a:srgbClr val="000000">
                      <a:alpha val="43137"/>
                    </a:srgbClr>
                  </a:outerShdw>
                </a:effectLst>
                <a:latin typeface="Be Vietnam Pro" pitchFamily="2" charset="0"/>
              </a:endParaRPr>
            </a:p>
          </p:txBody>
        </p:sp>
      </p:grpSp>
      <p:sp>
        <p:nvSpPr>
          <p:cNvPr id="71" name="!!Freeform 3">
            <a:extLst>
              <a:ext uri="{FF2B5EF4-FFF2-40B4-BE49-F238E27FC236}">
                <a16:creationId xmlns:a16="http://schemas.microsoft.com/office/drawing/2014/main" id="{8600F3BE-2A1C-2681-12DD-6B1A6D34ACC3}"/>
              </a:ext>
            </a:extLst>
          </p:cNvPr>
          <p:cNvSpPr/>
          <p:nvPr/>
        </p:nvSpPr>
        <p:spPr>
          <a:xfrm>
            <a:off x="-1529476" y="-2340606"/>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4"/>
            <a:stretch>
              <a:fillRect b="-279069"/>
            </a:stretch>
          </a:blipFill>
          <a:effectLst>
            <a:outerShdw blurRad="63500" sx="102000" sy="102000" algn="ctr" rotWithShape="0">
              <a:prstClr val="black">
                <a:alpha val="40000"/>
              </a:prstClr>
            </a:outerShdw>
          </a:effectLst>
        </p:spPr>
        <p:txBody>
          <a:bodyPr/>
          <a:lstStyle/>
          <a:p>
            <a:endParaRPr lang="en-US"/>
          </a:p>
        </p:txBody>
      </p:sp>
      <p:sp>
        <p:nvSpPr>
          <p:cNvPr id="72" name="!!Freeform 5">
            <a:extLst>
              <a:ext uri="{FF2B5EF4-FFF2-40B4-BE49-F238E27FC236}">
                <a16:creationId xmlns:a16="http://schemas.microsoft.com/office/drawing/2014/main" id="{DA1F4662-9ECD-3BA1-BA9E-E23143C8AB6E}"/>
              </a:ext>
            </a:extLst>
          </p:cNvPr>
          <p:cNvSpPr/>
          <p:nvPr/>
        </p:nvSpPr>
        <p:spPr>
          <a:xfrm rot="10800000">
            <a:off x="-1529476" y="10287000"/>
            <a:ext cx="20445765" cy="2647056"/>
          </a:xfrm>
          <a:custGeom>
            <a:avLst/>
            <a:gdLst/>
            <a:ahLst/>
            <a:cxnLst/>
            <a:rect l="l" t="t" r="r" b="b"/>
            <a:pathLst>
              <a:path w="20445765" h="2647056">
                <a:moveTo>
                  <a:pt x="0" y="0"/>
                </a:moveTo>
                <a:lnTo>
                  <a:pt x="20445765" y="0"/>
                </a:lnTo>
                <a:lnTo>
                  <a:pt x="20445765" y="2647056"/>
                </a:lnTo>
                <a:lnTo>
                  <a:pt x="0" y="2647056"/>
                </a:lnTo>
                <a:lnTo>
                  <a:pt x="0" y="0"/>
                </a:lnTo>
                <a:close/>
              </a:path>
            </a:pathLst>
          </a:custGeom>
          <a:blipFill>
            <a:blip r:embed="rId4"/>
            <a:stretch>
              <a:fillRect b="-279069"/>
            </a:stretch>
          </a:blipFill>
          <a:effectLst>
            <a:outerShdw blurRad="63500" sx="102000" sy="102000" algn="ctr" rotWithShape="0">
              <a:prstClr val="black">
                <a:alpha val="40000"/>
              </a:prstClr>
            </a:outerShdw>
          </a:effectLst>
        </p:spPr>
        <p:txBody>
          <a:bodyPr/>
          <a:lstStyle/>
          <a:p>
            <a:endParaRPr lang="en-US"/>
          </a:p>
        </p:txBody>
      </p:sp>
      <p:sp>
        <p:nvSpPr>
          <p:cNvPr id="2" name="TextBox 4">
            <a:extLst>
              <a:ext uri="{FF2B5EF4-FFF2-40B4-BE49-F238E27FC236}">
                <a16:creationId xmlns:a16="http://schemas.microsoft.com/office/drawing/2014/main" id="{CEF53500-08A0-7978-A889-585DC6E8E5F3}"/>
              </a:ext>
            </a:extLst>
          </p:cNvPr>
          <p:cNvSpPr txBox="1"/>
          <p:nvPr/>
        </p:nvSpPr>
        <p:spPr>
          <a:xfrm>
            <a:off x="1732682" y="-4813701"/>
            <a:ext cx="14822636" cy="1434688"/>
          </a:xfrm>
          <a:prstGeom prst="rect">
            <a:avLst/>
          </a:prstGeom>
        </p:spPr>
        <p:txBody>
          <a:bodyPr lIns="0" tIns="0" rIns="0" bIns="0" rtlCol="0" anchor="t">
            <a:spAutoFit/>
          </a:bodyPr>
          <a:lstStyle/>
          <a:p>
            <a:pPr algn="ctr">
              <a:lnSpc>
                <a:spcPts val="11862"/>
              </a:lnSpc>
            </a:pPr>
            <a:r>
              <a:rPr lang="en-US" sz="9000" b="1" spc="262" dirty="0" err="1">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Nội</a:t>
            </a:r>
            <a:r>
              <a:rPr lang="en-US" sz="9000" b="1" spc="262" dirty="0">
                <a:ln w="28575">
                  <a:solidFill>
                    <a:srgbClr val="FDEEE7"/>
                  </a:solidFill>
                </a:ln>
                <a:solidFill>
                  <a:srgbClr val="4B3B33"/>
                </a:solidFill>
                <a:effectLst>
                  <a:outerShdw blurRad="38100" dist="38100" dir="2700000" algn="tl">
                    <a:srgbClr val="000000">
                      <a:alpha val="43137"/>
                    </a:srgbClr>
                  </a:outerShdw>
                </a:effectLst>
                <a:latin typeface="Be Vietnam Pro" pitchFamily="2" charset="0"/>
              </a:rPr>
              <a:t> dung</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2938C7D9-6E4A-76FC-27DD-FE11DE1A141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892" t="-24621" b="-22751"/>
            </a:stretch>
          </a:blipFill>
        </p:spPr>
        <p:txBody>
          <a:bodyPr/>
          <a:lstStyle/>
          <a:p>
            <a:endParaRPr lang="en-US"/>
          </a:p>
        </p:txBody>
      </p:sp>
    </p:spTree>
    <p:extLst>
      <p:ext uri="{BB962C8B-B14F-4D97-AF65-F5344CB8AC3E}">
        <p14:creationId xmlns:p14="http://schemas.microsoft.com/office/powerpoint/2010/main" val="12404132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13335000" y="2933700"/>
            <a:ext cx="5051387" cy="7508382"/>
            <a:chOff x="0" y="0"/>
            <a:chExt cx="3175000" cy="4719320"/>
          </a:xfrm>
          <a:effectLst>
            <a:outerShdw blurRad="63500" sx="102000" sy="102000" algn="ctr" rotWithShape="0">
              <a:prstClr val="black">
                <a:alpha val="40000"/>
              </a:prstClr>
            </a:outerShdw>
          </a:effectLst>
        </p:grpSpPr>
        <p:sp>
          <p:nvSpPr>
            <p:cNvPr id="4" name="Freeform 4"/>
            <p:cNvSpPr/>
            <p:nvPr/>
          </p:nvSpPr>
          <p:spPr>
            <a:xfrm>
              <a:off x="20320" y="21590"/>
              <a:ext cx="3154680" cy="4697730"/>
            </a:xfrm>
            <a:custGeom>
              <a:avLst/>
              <a:gdLst/>
              <a:ahLst/>
              <a:cxnLst/>
              <a:rect l="l" t="t" r="r" b="b"/>
              <a:pathLst>
                <a:path w="3154680" h="469773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3"/>
              <a:stretch>
                <a:fillRect t="-130"/>
              </a:stretch>
            </a:blipFill>
          </p:spPr>
          <p:txBody>
            <a:bodyPr/>
            <a:lstStyle/>
            <a:p>
              <a:endParaRPr lang="en-US"/>
            </a:p>
          </p:txBody>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txBody>
            <a:bodyPr/>
            <a:lstStyle/>
            <a:p>
              <a:endParaRPr lang="en-US"/>
            </a:p>
          </p:txBody>
        </p:sp>
      </p:grpSp>
      <p:sp>
        <p:nvSpPr>
          <p:cNvPr id="7" name="TextBox 7"/>
          <p:cNvSpPr txBox="1"/>
          <p:nvPr/>
        </p:nvSpPr>
        <p:spPr>
          <a:xfrm>
            <a:off x="914400" y="3543300"/>
            <a:ext cx="12311333" cy="2321918"/>
          </a:xfrm>
          <a:prstGeom prst="rect">
            <a:avLst/>
          </a:prstGeom>
        </p:spPr>
        <p:txBody>
          <a:bodyPr wrap="square" lIns="0" tIns="0" rIns="0" bIns="0" rtlCol="0" anchor="t">
            <a:spAutoFit/>
          </a:bodyPr>
          <a:lstStyle/>
          <a:p>
            <a:pPr marL="492761" indent="-474980" algn="just">
              <a:lnSpc>
                <a:spcPts val="6160"/>
              </a:lnSpc>
              <a:buFont typeface="Arial"/>
              <a:buChar char="•"/>
            </a:pPr>
            <a:r>
              <a:rPr lang="en-US" sz="4000" b="1" spc="110" dirty="0" err="1">
                <a:solidFill>
                  <a:srgbClr val="4B3B33"/>
                </a:solidFill>
                <a:latin typeface="+mj-lt"/>
              </a:rPr>
              <a:t>Hình</a:t>
            </a:r>
            <a:r>
              <a:rPr lang="en-US" sz="4000" b="1" spc="110" dirty="0">
                <a:solidFill>
                  <a:srgbClr val="4B3B33"/>
                </a:solidFill>
                <a:latin typeface="+mj-lt"/>
              </a:rPr>
              <a:t> </a:t>
            </a:r>
            <a:r>
              <a:rPr lang="en-US" sz="4000" b="1" spc="110" dirty="0" err="1">
                <a:solidFill>
                  <a:srgbClr val="4B3B33"/>
                </a:solidFill>
                <a:latin typeface="+mj-lt"/>
              </a:rPr>
              <a:t>thành</a:t>
            </a:r>
            <a:r>
              <a:rPr lang="en-US" sz="4000" b="1" spc="110" dirty="0">
                <a:solidFill>
                  <a:srgbClr val="4B3B33"/>
                </a:solidFill>
                <a:latin typeface="+mj-lt"/>
              </a:rPr>
              <a:t> </a:t>
            </a:r>
            <a:r>
              <a:rPr lang="en-US" sz="4000" b="1" spc="110" dirty="0" err="1">
                <a:solidFill>
                  <a:srgbClr val="4B3B33"/>
                </a:solidFill>
                <a:latin typeface="+mj-lt"/>
              </a:rPr>
              <a:t>sức</a:t>
            </a:r>
            <a:r>
              <a:rPr lang="en-US" sz="4000" b="1" spc="110" dirty="0">
                <a:solidFill>
                  <a:srgbClr val="4B3B33"/>
                </a:solidFill>
                <a:latin typeface="+mj-lt"/>
              </a:rPr>
              <a:t> </a:t>
            </a:r>
            <a:r>
              <a:rPr lang="en-US" sz="4000" b="1" spc="110" dirty="0" err="1">
                <a:solidFill>
                  <a:srgbClr val="4B3B33"/>
                </a:solidFill>
                <a:latin typeface="+mj-lt"/>
              </a:rPr>
              <a:t>mạnh</a:t>
            </a:r>
            <a:r>
              <a:rPr lang="en-US" sz="4000" b="1" spc="110" dirty="0">
                <a:solidFill>
                  <a:srgbClr val="4B3B33"/>
                </a:solidFill>
                <a:latin typeface="+mj-lt"/>
              </a:rPr>
              <a:t> to </a:t>
            </a:r>
            <a:r>
              <a:rPr lang="en-US" sz="4000" b="1" spc="110" dirty="0" err="1">
                <a:solidFill>
                  <a:srgbClr val="4B3B33"/>
                </a:solidFill>
                <a:latin typeface="+mj-lt"/>
              </a:rPr>
              <a:t>lớn</a:t>
            </a:r>
            <a:r>
              <a:rPr lang="en-US" sz="4000" b="1" spc="110" dirty="0">
                <a:solidFill>
                  <a:srgbClr val="4B3B33"/>
                </a:solidFill>
                <a:latin typeface="+mj-lt"/>
              </a:rPr>
              <a:t> của </a:t>
            </a:r>
            <a:r>
              <a:rPr lang="en-US" sz="4000" b="1" spc="110" dirty="0" err="1">
                <a:solidFill>
                  <a:srgbClr val="4B3B33"/>
                </a:solidFill>
                <a:latin typeface="+mj-lt"/>
              </a:rPr>
              <a:t>toàn</a:t>
            </a:r>
            <a:r>
              <a:rPr lang="en-US" sz="4000" b="1" spc="110" dirty="0">
                <a:solidFill>
                  <a:srgbClr val="4B3B33"/>
                </a:solidFill>
                <a:latin typeface="+mj-lt"/>
              </a:rPr>
              <a:t> </a:t>
            </a:r>
            <a:r>
              <a:rPr lang="en-US" sz="4000" b="1" spc="110" dirty="0" err="1">
                <a:solidFill>
                  <a:srgbClr val="4B3B33"/>
                </a:solidFill>
                <a:latin typeface="+mj-lt"/>
              </a:rPr>
              <a:t>dân</a:t>
            </a:r>
            <a:r>
              <a:rPr lang="en-US" sz="4000" b="1" spc="110" dirty="0">
                <a:solidFill>
                  <a:srgbClr val="4B3B33"/>
                </a:solidFill>
                <a:latin typeface="+mj-lt"/>
              </a:rPr>
              <a:t> </a:t>
            </a:r>
            <a:r>
              <a:rPr lang="en-US" sz="4000" b="1" spc="110" dirty="0" err="1">
                <a:solidFill>
                  <a:srgbClr val="4B3B33"/>
                </a:solidFill>
                <a:latin typeface="+mj-lt"/>
              </a:rPr>
              <a:t>tộc</a:t>
            </a:r>
            <a:endParaRPr lang="en-US" sz="4000" b="1" spc="110" dirty="0">
              <a:solidFill>
                <a:srgbClr val="4B3B33"/>
              </a:solidFill>
              <a:latin typeface="+mj-lt"/>
            </a:endParaRPr>
          </a:p>
          <a:p>
            <a:pPr marL="492761" indent="-474980" algn="just">
              <a:lnSpc>
                <a:spcPts val="6160"/>
              </a:lnSpc>
              <a:buFont typeface="Arial"/>
              <a:buChar char="•"/>
            </a:pPr>
            <a:r>
              <a:rPr lang="en-US" sz="4000" b="1" spc="110" dirty="0" err="1">
                <a:solidFill>
                  <a:srgbClr val="4B3B33"/>
                </a:solidFill>
                <a:latin typeface="+mj-lt"/>
              </a:rPr>
              <a:t>Truyền</a:t>
            </a:r>
            <a:r>
              <a:rPr lang="en-US" sz="4000" b="1" spc="110" dirty="0">
                <a:solidFill>
                  <a:srgbClr val="4B3B33"/>
                </a:solidFill>
                <a:latin typeface="+mj-lt"/>
              </a:rPr>
              <a:t> </a:t>
            </a:r>
            <a:r>
              <a:rPr lang="en-US" sz="4000" b="1" spc="110" dirty="0" err="1">
                <a:solidFill>
                  <a:srgbClr val="4B3B33"/>
                </a:solidFill>
                <a:latin typeface="+mj-lt"/>
              </a:rPr>
              <a:t>thống</a:t>
            </a:r>
            <a:r>
              <a:rPr lang="en-US" sz="4000" b="1" spc="110" dirty="0">
                <a:solidFill>
                  <a:srgbClr val="4B3B33"/>
                </a:solidFill>
                <a:latin typeface="+mj-lt"/>
              </a:rPr>
              <a:t> </a:t>
            </a:r>
            <a:r>
              <a:rPr lang="en-US" sz="4000" b="1" spc="110" dirty="0" err="1">
                <a:solidFill>
                  <a:srgbClr val="4B3B33"/>
                </a:solidFill>
                <a:latin typeface="+mj-lt"/>
              </a:rPr>
              <a:t>quý</a:t>
            </a:r>
            <a:r>
              <a:rPr lang="en-US" sz="4000" b="1" spc="110" dirty="0">
                <a:solidFill>
                  <a:srgbClr val="4B3B33"/>
                </a:solidFill>
                <a:latin typeface="+mj-lt"/>
              </a:rPr>
              <a:t> </a:t>
            </a:r>
            <a:r>
              <a:rPr lang="en-US" sz="4000" b="1" spc="110" dirty="0" err="1">
                <a:solidFill>
                  <a:srgbClr val="4B3B33"/>
                </a:solidFill>
                <a:latin typeface="+mj-lt"/>
              </a:rPr>
              <a:t>báu</a:t>
            </a:r>
            <a:r>
              <a:rPr lang="en-US" sz="4000" b="1" spc="110" dirty="0">
                <a:solidFill>
                  <a:srgbClr val="4B3B33"/>
                </a:solidFill>
                <a:latin typeface="+mj-lt"/>
              </a:rPr>
              <a:t> của </a:t>
            </a:r>
            <a:r>
              <a:rPr lang="en-US" sz="4000" b="1" spc="110" dirty="0" err="1">
                <a:solidFill>
                  <a:srgbClr val="4B3B33"/>
                </a:solidFill>
                <a:latin typeface="+mj-lt"/>
              </a:rPr>
              <a:t>dân</a:t>
            </a:r>
            <a:r>
              <a:rPr lang="en-US" sz="4000" b="1" spc="110" dirty="0">
                <a:solidFill>
                  <a:srgbClr val="4B3B33"/>
                </a:solidFill>
                <a:latin typeface="+mj-lt"/>
              </a:rPr>
              <a:t> </a:t>
            </a:r>
            <a:r>
              <a:rPr lang="en-US" sz="4000" b="1" spc="110" dirty="0" err="1">
                <a:solidFill>
                  <a:srgbClr val="4B3B33"/>
                </a:solidFill>
                <a:latin typeface="+mj-lt"/>
              </a:rPr>
              <a:t>tộc</a:t>
            </a:r>
            <a:r>
              <a:rPr lang="en-US" sz="4000" b="1" spc="110" dirty="0">
                <a:solidFill>
                  <a:srgbClr val="4B3B33"/>
                </a:solidFill>
                <a:latin typeface="+mj-lt"/>
              </a:rPr>
              <a:t> </a:t>
            </a:r>
            <a:r>
              <a:rPr lang="en-US" sz="4000" b="1" spc="110" dirty="0" err="1">
                <a:solidFill>
                  <a:srgbClr val="4B3B33"/>
                </a:solidFill>
                <a:latin typeface="+mj-lt"/>
              </a:rPr>
              <a:t>Việt</a:t>
            </a:r>
            <a:r>
              <a:rPr lang="en-US" sz="4000" b="1" spc="110" dirty="0">
                <a:solidFill>
                  <a:srgbClr val="4B3B33"/>
                </a:solidFill>
                <a:latin typeface="+mj-lt"/>
              </a:rPr>
              <a:t> Nam</a:t>
            </a:r>
          </a:p>
          <a:p>
            <a:pPr marL="492761" indent="-474980" algn="just">
              <a:lnSpc>
                <a:spcPts val="6160"/>
              </a:lnSpc>
              <a:buFont typeface="Arial"/>
              <a:buChar char="•"/>
            </a:pPr>
            <a:r>
              <a:rPr lang="en-US" sz="4000" b="1" spc="110" dirty="0" err="1">
                <a:solidFill>
                  <a:srgbClr val="4B3B33"/>
                </a:solidFill>
                <a:latin typeface="+mj-lt"/>
              </a:rPr>
              <a:t>Vấn</a:t>
            </a:r>
            <a:r>
              <a:rPr lang="en-US" sz="4000" b="1" spc="110" dirty="0">
                <a:solidFill>
                  <a:srgbClr val="4B3B33"/>
                </a:solidFill>
                <a:latin typeface="+mj-lt"/>
              </a:rPr>
              <a:t> </a:t>
            </a:r>
            <a:r>
              <a:rPr lang="en-US" sz="4000" b="1" spc="110" dirty="0" err="1">
                <a:solidFill>
                  <a:srgbClr val="4B3B33"/>
                </a:solidFill>
                <a:latin typeface="+mj-lt"/>
              </a:rPr>
              <a:t>đề</a:t>
            </a:r>
            <a:r>
              <a:rPr lang="en-US" sz="4000" b="1" spc="110" dirty="0">
                <a:solidFill>
                  <a:srgbClr val="4B3B33"/>
                </a:solidFill>
                <a:latin typeface="+mj-lt"/>
              </a:rPr>
              <a:t> </a:t>
            </a:r>
            <a:r>
              <a:rPr lang="en-US" sz="4000" b="1" spc="110" dirty="0" err="1">
                <a:solidFill>
                  <a:srgbClr val="4B3B33"/>
                </a:solidFill>
                <a:latin typeface="+mj-lt"/>
              </a:rPr>
              <a:t>mang</a:t>
            </a:r>
            <a:r>
              <a:rPr lang="en-US" sz="4000" b="1" spc="110" dirty="0">
                <a:solidFill>
                  <a:srgbClr val="4B3B33"/>
                </a:solidFill>
                <a:latin typeface="+mj-lt"/>
              </a:rPr>
              <a:t> </a:t>
            </a:r>
            <a:r>
              <a:rPr lang="en-US" sz="4000" b="1" spc="110" dirty="0" err="1">
                <a:solidFill>
                  <a:srgbClr val="4B3B33"/>
                </a:solidFill>
                <a:latin typeface="+mj-lt"/>
              </a:rPr>
              <a:t>tính</a:t>
            </a:r>
            <a:r>
              <a:rPr lang="en-US" sz="4000" b="1" spc="110" dirty="0">
                <a:solidFill>
                  <a:srgbClr val="4B3B33"/>
                </a:solidFill>
                <a:latin typeface="+mj-lt"/>
              </a:rPr>
              <a:t> </a:t>
            </a:r>
            <a:r>
              <a:rPr lang="en-US" sz="4000" b="1" spc="110" dirty="0" err="1">
                <a:solidFill>
                  <a:srgbClr val="4B3B33"/>
                </a:solidFill>
                <a:latin typeface="+mj-lt"/>
              </a:rPr>
              <a:t>sống</a:t>
            </a:r>
            <a:r>
              <a:rPr lang="en-US" sz="4000" b="1" spc="110" dirty="0">
                <a:solidFill>
                  <a:srgbClr val="4B3B33"/>
                </a:solidFill>
                <a:latin typeface="+mj-lt"/>
              </a:rPr>
              <a:t> </a:t>
            </a:r>
            <a:r>
              <a:rPr lang="en-US" sz="4000" b="1" spc="110" dirty="0" err="1">
                <a:solidFill>
                  <a:srgbClr val="4B3B33"/>
                </a:solidFill>
                <a:latin typeface="+mj-lt"/>
              </a:rPr>
              <a:t>còn</a:t>
            </a:r>
            <a:r>
              <a:rPr lang="en-US" sz="4000" b="1" spc="110" dirty="0">
                <a:solidFill>
                  <a:srgbClr val="4B3B33"/>
                </a:solidFill>
                <a:latin typeface="+mj-lt"/>
              </a:rPr>
              <a:t> của </a:t>
            </a:r>
            <a:r>
              <a:rPr lang="en-US" sz="4000" b="1" spc="110" dirty="0" err="1">
                <a:solidFill>
                  <a:srgbClr val="4B3B33"/>
                </a:solidFill>
                <a:latin typeface="+mj-lt"/>
              </a:rPr>
              <a:t>dân</a:t>
            </a:r>
            <a:r>
              <a:rPr lang="en-US" sz="4000" b="1" spc="110" dirty="0">
                <a:solidFill>
                  <a:srgbClr val="4B3B33"/>
                </a:solidFill>
                <a:latin typeface="+mj-lt"/>
              </a:rPr>
              <a:t> </a:t>
            </a:r>
            <a:r>
              <a:rPr lang="en-US" sz="4000" b="1" spc="110" dirty="0" err="1">
                <a:solidFill>
                  <a:srgbClr val="4B3B33"/>
                </a:solidFill>
                <a:latin typeface="+mj-lt"/>
              </a:rPr>
              <a:t>tộc</a:t>
            </a:r>
            <a:r>
              <a:rPr lang="en-US" sz="4000" b="1" spc="110" dirty="0">
                <a:solidFill>
                  <a:srgbClr val="4B3B33"/>
                </a:solidFill>
                <a:latin typeface="+mj-lt"/>
              </a:rPr>
              <a:t> </a:t>
            </a:r>
            <a:r>
              <a:rPr lang="en-US" sz="4000" b="1" spc="110" dirty="0" err="1">
                <a:solidFill>
                  <a:srgbClr val="4B3B33"/>
                </a:solidFill>
                <a:latin typeface="+mj-lt"/>
              </a:rPr>
              <a:t>Việt</a:t>
            </a:r>
            <a:r>
              <a:rPr lang="en-US" sz="4000" b="1" spc="110" dirty="0">
                <a:solidFill>
                  <a:srgbClr val="4B3B33"/>
                </a:solidFill>
                <a:latin typeface="+mj-lt"/>
              </a:rPr>
              <a:t> Nam</a:t>
            </a:r>
          </a:p>
        </p:txBody>
      </p:sp>
      <p:sp>
        <p:nvSpPr>
          <p:cNvPr id="21" name="TextBox 7">
            <a:extLst>
              <a:ext uri="{FF2B5EF4-FFF2-40B4-BE49-F238E27FC236}">
                <a16:creationId xmlns:a16="http://schemas.microsoft.com/office/drawing/2014/main" id="{BBC8B6A7-0069-0564-BBB0-D9CC83D3D1A8}"/>
              </a:ext>
            </a:extLst>
          </p:cNvPr>
          <p:cNvSpPr txBox="1"/>
          <p:nvPr/>
        </p:nvSpPr>
        <p:spPr>
          <a:xfrm>
            <a:off x="914400" y="6345309"/>
            <a:ext cx="12338629" cy="2321918"/>
          </a:xfrm>
          <a:prstGeom prst="rect">
            <a:avLst/>
          </a:prstGeom>
        </p:spPr>
        <p:txBody>
          <a:bodyPr wrap="square" lIns="0" tIns="0" rIns="0" bIns="0" rtlCol="0" anchor="t">
            <a:spAutoFit/>
          </a:bodyPr>
          <a:lstStyle/>
          <a:p>
            <a:pPr algn="just">
              <a:lnSpc>
                <a:spcPts val="6160"/>
              </a:lnSpc>
              <a:spcBef>
                <a:spcPct val="0"/>
              </a:spcBef>
            </a:pPr>
            <a:r>
              <a:rPr lang="en-US" sz="4000" b="1" i="1" spc="110" dirty="0">
                <a:solidFill>
                  <a:srgbClr val="4B3B33"/>
                </a:solidFill>
                <a:effectLst>
                  <a:outerShdw blurRad="38100" dist="38100" dir="2700000" algn="tl">
                    <a:srgbClr val="000000">
                      <a:alpha val="43137"/>
                    </a:srgbClr>
                  </a:outerShdw>
                </a:effectLst>
                <a:latin typeface="+mj-lt"/>
              </a:rPr>
              <a:t>“</a:t>
            </a:r>
            <a:r>
              <a:rPr lang="en-US" sz="4000" b="1" i="1" spc="110" dirty="0" err="1">
                <a:solidFill>
                  <a:srgbClr val="4B3B33"/>
                </a:solidFill>
                <a:effectLst>
                  <a:outerShdw blurRad="38100" dist="38100" dir="2700000" algn="tl">
                    <a:srgbClr val="000000">
                      <a:alpha val="43137"/>
                    </a:srgbClr>
                  </a:outerShdw>
                </a:effectLst>
                <a:latin typeface="+mj-lt"/>
              </a:rPr>
              <a:t>Cách</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mạng</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muốn</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thành</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công</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và</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thành</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công</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đến</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nơi</a:t>
            </a:r>
            <a:r>
              <a:rPr lang="en-US" sz="4000" b="1" i="1" spc="110" dirty="0">
                <a:solidFill>
                  <a:srgbClr val="4B3B33"/>
                </a:solidFill>
                <a:effectLst>
                  <a:outerShdw blurRad="38100" dist="38100" dir="2700000" algn="tl">
                    <a:srgbClr val="000000">
                      <a:alpha val="43137"/>
                    </a:srgbClr>
                  </a:outerShdw>
                </a:effectLst>
                <a:latin typeface="+mj-lt"/>
              </a:rPr>
              <a:t> thì </a:t>
            </a:r>
            <a:r>
              <a:rPr lang="en-US" sz="4000" b="1" i="1" spc="110" dirty="0" err="1">
                <a:solidFill>
                  <a:srgbClr val="4B3B33"/>
                </a:solidFill>
                <a:effectLst>
                  <a:outerShdw blurRad="38100" dist="38100" dir="2700000" algn="tl">
                    <a:srgbClr val="000000">
                      <a:alpha val="43137"/>
                    </a:srgbClr>
                  </a:outerShdw>
                </a:effectLst>
                <a:latin typeface="+mj-lt"/>
              </a:rPr>
              <a:t>phải</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tập</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hợp</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được</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tất</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cả</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lực</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lượng</a:t>
            </a:r>
            <a:r>
              <a:rPr lang="en-US" sz="4000" b="1" i="1" spc="110" dirty="0">
                <a:solidFill>
                  <a:srgbClr val="4B3B33"/>
                </a:solidFill>
                <a:effectLst>
                  <a:outerShdw blurRad="38100" dist="38100" dir="2700000" algn="tl">
                    <a:srgbClr val="000000">
                      <a:alpha val="43137"/>
                    </a:srgbClr>
                  </a:outerShdw>
                </a:effectLst>
                <a:latin typeface="+mj-lt"/>
              </a:rPr>
              <a:t> có </a:t>
            </a:r>
            <a:r>
              <a:rPr lang="en-US" sz="4000" b="1" i="1" spc="110" dirty="0" err="1">
                <a:solidFill>
                  <a:srgbClr val="4B3B33"/>
                </a:solidFill>
                <a:effectLst>
                  <a:outerShdw blurRad="38100" dist="38100" dir="2700000" algn="tl">
                    <a:srgbClr val="000000">
                      <a:alpha val="43137"/>
                    </a:srgbClr>
                  </a:outerShdw>
                </a:effectLst>
                <a:latin typeface="+mj-lt"/>
              </a:rPr>
              <a:t>thể</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tập</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hợp</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được</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xây</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dựng</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khối</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đại</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đoàn</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kết</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dân</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tộc</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bền</a:t>
            </a:r>
            <a:r>
              <a:rPr lang="en-US" sz="4000" b="1" i="1" spc="110" dirty="0">
                <a:solidFill>
                  <a:srgbClr val="4B3B33"/>
                </a:solidFill>
                <a:effectLst>
                  <a:outerShdw blurRad="38100" dist="38100" dir="2700000" algn="tl">
                    <a:srgbClr val="000000">
                      <a:alpha val="43137"/>
                    </a:srgbClr>
                  </a:outerShdw>
                </a:effectLst>
                <a:latin typeface="+mj-lt"/>
              </a:rPr>
              <a:t> </a:t>
            </a:r>
            <a:r>
              <a:rPr lang="en-US" sz="4000" b="1" i="1" spc="110" dirty="0" err="1">
                <a:solidFill>
                  <a:srgbClr val="4B3B33"/>
                </a:solidFill>
                <a:effectLst>
                  <a:outerShdw blurRad="38100" dist="38100" dir="2700000" algn="tl">
                    <a:srgbClr val="000000">
                      <a:alpha val="43137"/>
                    </a:srgbClr>
                  </a:outerShdw>
                </a:effectLst>
                <a:latin typeface="+mj-lt"/>
              </a:rPr>
              <a:t>vững</a:t>
            </a:r>
            <a:r>
              <a:rPr lang="en-US" sz="4000" b="1" i="1" spc="110" dirty="0">
                <a:solidFill>
                  <a:srgbClr val="4B3B33"/>
                </a:solidFill>
                <a:effectLst>
                  <a:outerShdw blurRad="38100" dist="38100" dir="2700000" algn="tl">
                    <a:srgbClr val="000000">
                      <a:alpha val="43137"/>
                    </a:srgbClr>
                  </a:outerShdw>
                </a:effectLst>
                <a:latin typeface="+mj-lt"/>
              </a:rPr>
              <a:t>.”</a:t>
            </a:r>
          </a:p>
        </p:txBody>
      </p:sp>
      <p:grpSp>
        <p:nvGrpSpPr>
          <p:cNvPr id="22" name="Group 21">
            <a:extLst>
              <a:ext uri="{FF2B5EF4-FFF2-40B4-BE49-F238E27FC236}">
                <a16:creationId xmlns:a16="http://schemas.microsoft.com/office/drawing/2014/main" id="{EDFCCAE6-6FFC-F4B9-A88D-F1E4E35A4A0C}"/>
              </a:ext>
            </a:extLst>
          </p:cNvPr>
          <p:cNvGrpSpPr/>
          <p:nvPr/>
        </p:nvGrpSpPr>
        <p:grpSpPr>
          <a:xfrm>
            <a:off x="887104" y="892063"/>
            <a:ext cx="15635846" cy="1455420"/>
            <a:chOff x="1709095" y="2849141"/>
            <a:chExt cx="15635846" cy="1455420"/>
          </a:xfrm>
        </p:grpSpPr>
        <p:grpSp>
          <p:nvGrpSpPr>
            <p:cNvPr id="23" name="Group 22">
              <a:extLst>
                <a:ext uri="{FF2B5EF4-FFF2-40B4-BE49-F238E27FC236}">
                  <a16:creationId xmlns:a16="http://schemas.microsoft.com/office/drawing/2014/main" id="{03535EC1-DDC6-46BA-24C6-D151F6096ACB}"/>
                </a:ext>
              </a:extLst>
            </p:cNvPr>
            <p:cNvGrpSpPr/>
            <p:nvPr/>
          </p:nvGrpSpPr>
          <p:grpSpPr>
            <a:xfrm>
              <a:off x="1709095" y="3038965"/>
              <a:ext cx="1172182" cy="1172182"/>
              <a:chOff x="1712026" y="3123524"/>
              <a:chExt cx="1172182" cy="1172182"/>
            </a:xfrm>
          </p:grpSpPr>
          <p:sp>
            <p:nvSpPr>
              <p:cNvPr id="25" name="Freeform 9">
                <a:extLst>
                  <a:ext uri="{FF2B5EF4-FFF2-40B4-BE49-F238E27FC236}">
                    <a16:creationId xmlns:a16="http://schemas.microsoft.com/office/drawing/2014/main" id="{87962E73-6E87-3ADA-9A9C-7B1328F67A28}"/>
                  </a:ext>
                </a:extLst>
              </p:cNvPr>
              <p:cNvSpPr/>
              <p:nvPr/>
            </p:nvSpPr>
            <p:spPr>
              <a:xfrm>
                <a:off x="1712026" y="3123524"/>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b="1" dirty="0"/>
              </a:p>
            </p:txBody>
          </p:sp>
          <p:sp>
            <p:nvSpPr>
              <p:cNvPr id="26" name="TextBox 10">
                <a:extLst>
                  <a:ext uri="{FF2B5EF4-FFF2-40B4-BE49-F238E27FC236}">
                    <a16:creationId xmlns:a16="http://schemas.microsoft.com/office/drawing/2014/main" id="{A70BCD4C-5EC0-BB39-249F-AB8C6FE464C2}"/>
                  </a:ext>
                </a:extLst>
              </p:cNvPr>
              <p:cNvSpPr txBox="1"/>
              <p:nvPr/>
            </p:nvSpPr>
            <p:spPr>
              <a:xfrm>
                <a:off x="1821918" y="3205943"/>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a</a:t>
                </a:r>
              </a:p>
            </p:txBody>
          </p:sp>
        </p:grpSp>
        <p:sp>
          <p:nvSpPr>
            <p:cNvPr id="24" name="TextBox 19">
              <a:extLst>
                <a:ext uri="{FF2B5EF4-FFF2-40B4-BE49-F238E27FC236}">
                  <a16:creationId xmlns:a16="http://schemas.microsoft.com/office/drawing/2014/main" id="{D2CD8C92-A2F2-461C-95AF-4781AF7227A7}"/>
                </a:ext>
              </a:extLst>
            </p:cNvPr>
            <p:cNvSpPr txBox="1"/>
            <p:nvPr/>
          </p:nvSpPr>
          <p:spPr>
            <a:xfrm>
              <a:off x="3565375" y="2849141"/>
              <a:ext cx="13779566" cy="1455420"/>
            </a:xfrm>
            <a:prstGeom prst="rect">
              <a:avLst/>
            </a:prstGeom>
          </p:spPr>
          <p:txBody>
            <a:bodyPr lIns="0" tIns="0" rIns="0" bIns="0" rtlCol="0" anchor="t">
              <a:spAutoFit/>
            </a:bodyPr>
            <a:lstStyle/>
            <a:p>
              <a:pPr>
                <a:lnSpc>
                  <a:spcPts val="5880"/>
                </a:lnSpc>
                <a:spcBef>
                  <a:spcPct val="0"/>
                </a:spcBef>
              </a:pPr>
              <a:r>
                <a:rPr lang="en-US" sz="4200" b="1" spc="105" dirty="0" err="1">
                  <a:solidFill>
                    <a:srgbClr val="4B3B33"/>
                  </a:solidFill>
                  <a:effectLst>
                    <a:outerShdw blurRad="38100" dist="38100" dir="2700000" algn="tl">
                      <a:srgbClr val="000000">
                        <a:alpha val="43137"/>
                      </a:srgbClr>
                    </a:outerShdw>
                  </a:effectLst>
                  <a:latin typeface="Be Vietnam Pro" pitchFamily="2" charset="0"/>
                </a:rPr>
                <a:t>Đại</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đoàn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kết</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dân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tộc</a:t>
              </a:r>
              <a:r>
                <a:rPr lang="en-US" sz="4200" b="1" spc="105" dirty="0">
                  <a:solidFill>
                    <a:srgbClr val="4B3B33"/>
                  </a:solidFill>
                  <a:effectLst>
                    <a:outerShdw blurRad="38100" dist="38100" dir="2700000" algn="tl">
                      <a:srgbClr val="000000">
                        <a:alpha val="43137"/>
                      </a:srgbClr>
                    </a:outerShdw>
                  </a:effectLst>
                  <a:latin typeface="Be Vietnam Pro" pitchFamily="2" charset="0"/>
                </a:rPr>
                <a:t> là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vấn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đề</a:t>
              </a:r>
              <a:r>
                <a:rPr lang="en-US" sz="4200" b="1" spc="105" dirty="0">
                  <a:solidFill>
                    <a:srgbClr val="4B3B33"/>
                  </a:solidFill>
                  <a:effectLst>
                    <a:outerShdw blurRad="38100" dist="38100" dir="2700000" algn="tl">
                      <a:srgbClr val="000000">
                        <a:alpha val="43137"/>
                      </a:srgbClr>
                    </a:outerShdw>
                  </a:effectLst>
                  <a:latin typeface="Be Vietnam Pro" pitchFamily="2" charset="0"/>
                </a:rPr>
                <a:t> có ý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nghĩa</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chiến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lược</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quyết</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định</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thành</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công</a:t>
              </a:r>
              <a:r>
                <a:rPr lang="en-US" sz="4200" b="1" spc="105" dirty="0">
                  <a:solidFill>
                    <a:srgbClr val="4B3B33"/>
                  </a:solidFill>
                  <a:effectLst>
                    <a:outerShdw blurRad="38100" dist="38100" dir="2700000" algn="tl">
                      <a:srgbClr val="000000">
                        <a:alpha val="43137"/>
                      </a:srgbClr>
                    </a:outerShdw>
                  </a:effectLst>
                  <a:latin typeface="Be Vietnam Pro" pitchFamily="2" charset="0"/>
                </a:rPr>
                <a:t> của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cách</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mạng</a:t>
              </a:r>
              <a:endParaRPr lang="en-US" sz="4200" b="1" spc="105" dirty="0">
                <a:solidFill>
                  <a:srgbClr val="4B3B33"/>
                </a:solidFill>
                <a:effectLst>
                  <a:outerShdw blurRad="38100" dist="38100" dir="2700000" algn="tl">
                    <a:srgbClr val="000000">
                      <a:alpha val="43137"/>
                    </a:srgbClr>
                  </a:outerShdw>
                </a:effectLst>
                <a:latin typeface="Be Vietnam Pro" pitchFamily="2" charset="0"/>
              </a:endParaRPr>
            </a:p>
          </p:txBody>
        </p:sp>
      </p:grpSp>
      <p:grpSp>
        <p:nvGrpSpPr>
          <p:cNvPr id="27" name="Group 26">
            <a:extLst>
              <a:ext uri="{FF2B5EF4-FFF2-40B4-BE49-F238E27FC236}">
                <a16:creationId xmlns:a16="http://schemas.microsoft.com/office/drawing/2014/main" id="{93B08E63-3266-AB6C-A6E9-1FC5B626A14D}"/>
              </a:ext>
            </a:extLst>
          </p:cNvPr>
          <p:cNvGrpSpPr/>
          <p:nvPr/>
        </p:nvGrpSpPr>
        <p:grpSpPr>
          <a:xfrm>
            <a:off x="-1828800" y="-1295812"/>
            <a:ext cx="14883705" cy="1295812"/>
            <a:chOff x="2057400" y="2356677"/>
            <a:chExt cx="14883705" cy="1295812"/>
          </a:xfrm>
        </p:grpSpPr>
        <p:grpSp>
          <p:nvGrpSpPr>
            <p:cNvPr id="28" name="Group 6">
              <a:extLst>
                <a:ext uri="{FF2B5EF4-FFF2-40B4-BE49-F238E27FC236}">
                  <a16:creationId xmlns:a16="http://schemas.microsoft.com/office/drawing/2014/main" id="{35F64A21-300F-BB55-F5F3-E51D487A5807}"/>
                </a:ext>
              </a:extLst>
            </p:cNvPr>
            <p:cNvGrpSpPr/>
            <p:nvPr/>
          </p:nvGrpSpPr>
          <p:grpSpPr>
            <a:xfrm>
              <a:off x="2057400" y="2356677"/>
              <a:ext cx="1172182" cy="1295812"/>
              <a:chOff x="0" y="-85726"/>
              <a:chExt cx="812800" cy="898526"/>
            </a:xfrm>
          </p:grpSpPr>
          <p:sp>
            <p:nvSpPr>
              <p:cNvPr id="30" name="Freeform 7">
                <a:extLst>
                  <a:ext uri="{FF2B5EF4-FFF2-40B4-BE49-F238E27FC236}">
                    <a16:creationId xmlns:a16="http://schemas.microsoft.com/office/drawing/2014/main" id="{C0296F5D-59B1-37BF-72B2-426B233F6D95}"/>
                  </a:ext>
                </a:extLst>
              </p:cNvPr>
              <p:cNvSpPr/>
              <p:nvPr/>
            </p:nvSpPr>
            <p:spPr>
              <a:xfrm>
                <a:off x="0" y="0"/>
                <a:ext cx="812800" cy="812800"/>
              </a:xfrm>
              <a:custGeom>
                <a:avLst/>
                <a:gdLst/>
                <a:ahLst/>
                <a:cxnLst/>
                <a:rect l="l" t="t" r="r" b="b"/>
                <a:pathLst>
                  <a:path w="812800" h="812800">
                    <a:moveTo>
                      <a:pt x="125489" y="0"/>
                    </a:moveTo>
                    <a:lnTo>
                      <a:pt x="687311" y="0"/>
                    </a:lnTo>
                    <a:cubicBezTo>
                      <a:pt x="720592" y="0"/>
                      <a:pt x="752511" y="13221"/>
                      <a:pt x="776045" y="36755"/>
                    </a:cubicBezTo>
                    <a:cubicBezTo>
                      <a:pt x="799579" y="60289"/>
                      <a:pt x="812800" y="92208"/>
                      <a:pt x="812800" y="125489"/>
                    </a:cubicBezTo>
                    <a:lnTo>
                      <a:pt x="812800" y="687311"/>
                    </a:lnTo>
                    <a:cubicBezTo>
                      <a:pt x="812800" y="720592"/>
                      <a:pt x="799579" y="752511"/>
                      <a:pt x="776045" y="776045"/>
                    </a:cubicBezTo>
                    <a:cubicBezTo>
                      <a:pt x="752511" y="799579"/>
                      <a:pt x="720592" y="812800"/>
                      <a:pt x="687311" y="812800"/>
                    </a:cubicBezTo>
                    <a:lnTo>
                      <a:pt x="125489" y="812800"/>
                    </a:lnTo>
                    <a:cubicBezTo>
                      <a:pt x="92208" y="812800"/>
                      <a:pt x="60289" y="799579"/>
                      <a:pt x="36755" y="776045"/>
                    </a:cubicBezTo>
                    <a:cubicBezTo>
                      <a:pt x="13221" y="752511"/>
                      <a:pt x="0" y="720592"/>
                      <a:pt x="0" y="687311"/>
                    </a:cubicBezTo>
                    <a:lnTo>
                      <a:pt x="0" y="125489"/>
                    </a:lnTo>
                    <a:cubicBezTo>
                      <a:pt x="0" y="92208"/>
                      <a:pt x="13221" y="60289"/>
                      <a:pt x="36755" y="36755"/>
                    </a:cubicBezTo>
                    <a:cubicBezTo>
                      <a:pt x="60289" y="13221"/>
                      <a:pt x="92208" y="0"/>
                      <a:pt x="125489" y="0"/>
                    </a:cubicBezTo>
                    <a:close/>
                  </a:path>
                </a:pathLst>
              </a:custGeom>
              <a:solidFill>
                <a:srgbClr val="695B54"/>
              </a:solidFill>
              <a:ln w="28575" cap="sq">
                <a:solidFill>
                  <a:srgbClr val="E7CBBE"/>
                </a:solidFill>
                <a:prstDash val="solid"/>
                <a:miter/>
              </a:ln>
            </p:spPr>
            <p:txBody>
              <a:bodyPr/>
              <a:lstStyle/>
              <a:p>
                <a:endParaRPr lang="en-US"/>
              </a:p>
            </p:txBody>
          </p:sp>
          <p:sp>
            <p:nvSpPr>
              <p:cNvPr id="31" name="TextBox 8">
                <a:extLst>
                  <a:ext uri="{FF2B5EF4-FFF2-40B4-BE49-F238E27FC236}">
                    <a16:creationId xmlns:a16="http://schemas.microsoft.com/office/drawing/2014/main" id="{B68C68EF-72E8-A116-4BFB-C2EEBD404E60}"/>
                  </a:ext>
                </a:extLst>
              </p:cNvPr>
              <p:cNvSpPr txBox="1"/>
              <p:nvPr/>
            </p:nvSpPr>
            <p:spPr>
              <a:xfrm>
                <a:off x="0" y="-85726"/>
                <a:ext cx="812800" cy="898525"/>
              </a:xfrm>
              <a:prstGeom prst="rect">
                <a:avLst/>
              </a:prstGeom>
            </p:spPr>
            <p:txBody>
              <a:bodyPr lIns="0" tIns="0" rIns="0" bIns="0" rtlCol="0" anchor="ctr"/>
              <a:lstStyle/>
              <a:p>
                <a:pPr algn="ctr">
                  <a:lnSpc>
                    <a:spcPts val="6160"/>
                  </a:lnSpc>
                </a:pPr>
                <a:r>
                  <a:rPr lang="en-US" sz="4400" b="1" spc="110" dirty="0">
                    <a:solidFill>
                      <a:srgbClr val="FDEEE7"/>
                    </a:solidFill>
                    <a:effectLst>
                      <a:outerShdw blurRad="38100" dist="38100" dir="2700000" algn="tl">
                        <a:srgbClr val="000000">
                          <a:alpha val="43137"/>
                        </a:srgbClr>
                      </a:outerShdw>
                    </a:effectLst>
                    <a:latin typeface="Be Vietnam Pro" pitchFamily="2" charset="0"/>
                  </a:rPr>
                  <a:t>01</a:t>
                </a:r>
              </a:p>
            </p:txBody>
          </p:sp>
        </p:grpSp>
        <p:sp>
          <p:nvSpPr>
            <p:cNvPr id="29" name="TextBox 18">
              <a:extLst>
                <a:ext uri="{FF2B5EF4-FFF2-40B4-BE49-F238E27FC236}">
                  <a16:creationId xmlns:a16="http://schemas.microsoft.com/office/drawing/2014/main" id="{9C9BCD70-74E0-2D32-CF69-4B5EB42B573D}"/>
                </a:ext>
              </a:extLst>
            </p:cNvPr>
            <p:cNvSpPr txBox="1"/>
            <p:nvPr/>
          </p:nvSpPr>
          <p:spPr>
            <a:xfrm>
              <a:off x="3810000" y="2693764"/>
              <a:ext cx="13131105" cy="712375"/>
            </a:xfrm>
            <a:prstGeom prst="rect">
              <a:avLst/>
            </a:prstGeom>
          </p:spPr>
          <p:txBody>
            <a:bodyPr lIns="0" tIns="0" rIns="0" bIns="0" rtlCol="0" anchor="t">
              <a:spAutoFit/>
            </a:bodyPr>
            <a:lstStyle/>
            <a:p>
              <a:pPr>
                <a:lnSpc>
                  <a:spcPts val="6160"/>
                </a:lnSpc>
                <a:spcBef>
                  <a:spcPct val="0"/>
                </a:spcBef>
              </a:pPr>
              <a:r>
                <a:rPr lang="en-US" sz="3600" b="1" spc="110" dirty="0">
                  <a:solidFill>
                    <a:srgbClr val="4B3B33"/>
                  </a:solidFill>
                  <a:effectLst>
                    <a:outerShdw blurRad="38100" dist="38100" dir="2700000" algn="tl">
                      <a:srgbClr val="000000">
                        <a:alpha val="43137"/>
                      </a:srgbClr>
                    </a:outerShdw>
                  </a:effectLst>
                  <a:latin typeface="Be Vietnam Pro" pitchFamily="2" charset="0"/>
                </a:rPr>
                <a:t>Vai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trò</a:t>
              </a:r>
              <a:r>
                <a:rPr lang="en-US" sz="3600" b="1" spc="110" dirty="0">
                  <a:solidFill>
                    <a:srgbClr val="4B3B33"/>
                  </a:solidFill>
                  <a:effectLst>
                    <a:outerShdw blurRad="38100" dist="38100" dir="2700000" algn="tl">
                      <a:srgbClr val="000000">
                        <a:alpha val="43137"/>
                      </a:srgbClr>
                    </a:outerShdw>
                  </a:effectLst>
                  <a:latin typeface="Be Vietnam Pro" pitchFamily="2" charset="0"/>
                </a:rPr>
                <a:t> của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đại</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đoàn</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kết</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dân</a:t>
              </a:r>
              <a:r>
                <a:rPr lang="en-US" sz="3600" b="1" spc="110" dirty="0">
                  <a:solidFill>
                    <a:srgbClr val="4B3B33"/>
                  </a:solidFill>
                  <a:effectLst>
                    <a:outerShdw blurRad="38100" dist="38100" dir="2700000" algn="tl">
                      <a:srgbClr val="000000">
                        <a:alpha val="43137"/>
                      </a:srgbClr>
                    </a:outerShdw>
                  </a:effectLst>
                  <a:latin typeface="Be Vietnam Pro" pitchFamily="2" charset="0"/>
                </a:rPr>
                <a:t> </a:t>
              </a:r>
              <a:r>
                <a:rPr lang="en-US" sz="3600" b="1" spc="110" dirty="0" err="1">
                  <a:solidFill>
                    <a:srgbClr val="4B3B33"/>
                  </a:solidFill>
                  <a:effectLst>
                    <a:outerShdw blurRad="38100" dist="38100" dir="2700000" algn="tl">
                      <a:srgbClr val="000000">
                        <a:alpha val="43137"/>
                      </a:srgbClr>
                    </a:outerShdw>
                  </a:effectLst>
                  <a:latin typeface="Be Vietnam Pro" pitchFamily="2" charset="0"/>
                </a:rPr>
                <a:t>tộc</a:t>
              </a:r>
              <a:endParaRPr lang="en-US" sz="3600" b="1" spc="110" dirty="0">
                <a:solidFill>
                  <a:srgbClr val="4B3B33"/>
                </a:solidFill>
                <a:effectLst>
                  <a:outerShdw blurRad="38100" dist="38100" dir="2700000" algn="tl">
                    <a:srgbClr val="000000">
                      <a:alpha val="43137"/>
                    </a:srgbClr>
                  </a:outerShdw>
                </a:effectLst>
                <a:latin typeface="Be Vietnam Pro" pitchFamily="2" charset="0"/>
              </a:endParaRPr>
            </a:p>
          </p:txBody>
        </p:sp>
      </p:grpSp>
      <p:sp>
        <p:nvSpPr>
          <p:cNvPr id="2" name="Freeform 3">
            <a:extLst>
              <a:ext uri="{FF2B5EF4-FFF2-40B4-BE49-F238E27FC236}">
                <a16:creationId xmlns:a16="http://schemas.microsoft.com/office/drawing/2014/main" id="{2B062994-3182-C158-FBA8-3D46C0728EF5}"/>
              </a:ext>
            </a:extLst>
          </p:cNvPr>
          <p:cNvSpPr/>
          <p:nvPr/>
        </p:nvSpPr>
        <p:spPr>
          <a:xfrm rot="2155138" flipV="1">
            <a:off x="15898002" y="-3929258"/>
            <a:ext cx="10302899" cy="3596648"/>
          </a:xfrm>
          <a:custGeom>
            <a:avLst/>
            <a:gdLst/>
            <a:ahLst/>
            <a:cxnLst/>
            <a:rect l="l" t="t" r="r" b="b"/>
            <a:pathLst>
              <a:path w="10302899" h="3596648">
                <a:moveTo>
                  <a:pt x="0" y="3596648"/>
                </a:moveTo>
                <a:lnTo>
                  <a:pt x="10302898" y="3596648"/>
                </a:lnTo>
                <a:lnTo>
                  <a:pt x="10302898" y="0"/>
                </a:lnTo>
                <a:lnTo>
                  <a:pt x="0" y="0"/>
                </a:lnTo>
                <a:lnTo>
                  <a:pt x="0" y="3596648"/>
                </a:lnTo>
                <a:close/>
              </a:path>
            </a:pathLst>
          </a:custGeom>
          <a:blipFill>
            <a:blip r:embed="rId5">
              <a:extLst>
                <a:ext uri="{96DAC541-7B7A-43D3-8B79-37D633B846F1}">
                  <asvg:svgBlip xmlns:asvg="http://schemas.microsoft.com/office/drawing/2016/SVG/main" r:embed="rId6"/>
                </a:ext>
              </a:extLst>
            </a:blip>
            <a:stretch>
              <a:fillRect t="-606" r="-606"/>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a:spLocks noGrp="1" noRot="1" noMove="1" noResize="1" noEditPoints="1" noAdjustHandles="1" noChangeArrowheads="1" noChangeShapeType="1"/>
          </p:cNvSpPr>
          <p:nvPr/>
        </p:nvSpPr>
        <p:spPr>
          <a:xfrm rot="2155138" flipV="1">
            <a:off x="12739841" y="-1395925"/>
            <a:ext cx="10302899" cy="3596648"/>
          </a:xfrm>
          <a:custGeom>
            <a:avLst/>
            <a:gdLst/>
            <a:ahLst/>
            <a:cxnLst/>
            <a:rect l="l" t="t" r="r" b="b"/>
            <a:pathLst>
              <a:path w="10302899" h="3596648">
                <a:moveTo>
                  <a:pt x="0" y="3596648"/>
                </a:moveTo>
                <a:lnTo>
                  <a:pt x="10302898" y="3596648"/>
                </a:lnTo>
                <a:lnTo>
                  <a:pt x="10302898" y="0"/>
                </a:lnTo>
                <a:lnTo>
                  <a:pt x="0" y="0"/>
                </a:lnTo>
                <a:lnTo>
                  <a:pt x="0" y="3596648"/>
                </a:lnTo>
                <a:close/>
              </a:path>
            </a:pathLst>
          </a:custGeom>
          <a:blipFill>
            <a:blip r:embed="rId3">
              <a:extLst>
                <a:ext uri="{96DAC541-7B7A-43D3-8B79-37D633B846F1}">
                  <asvg:svgBlip xmlns:asvg="http://schemas.microsoft.com/office/drawing/2016/SVG/main" r:embed="rId4"/>
                </a:ext>
              </a:extLst>
            </a:blip>
            <a:stretch>
              <a:fillRect t="-606" r="-606"/>
            </a:stretch>
          </a:blipFill>
        </p:spPr>
        <p:txBody>
          <a:bodyPr/>
          <a:lstStyle/>
          <a:p>
            <a:endParaRPr lang="en-US"/>
          </a:p>
        </p:txBody>
      </p:sp>
      <p:sp>
        <p:nvSpPr>
          <p:cNvPr id="4" name="TextBox 4"/>
          <p:cNvSpPr txBox="1"/>
          <p:nvPr/>
        </p:nvSpPr>
        <p:spPr>
          <a:xfrm rot="-15471">
            <a:off x="914140" y="2818315"/>
            <a:ext cx="16459720" cy="4376967"/>
          </a:xfrm>
          <a:prstGeom prst="rect">
            <a:avLst/>
          </a:prstGeom>
        </p:spPr>
        <p:txBody>
          <a:bodyPr wrap="square" lIns="0" tIns="0" rIns="0" bIns="0" rtlCol="0" anchor="t">
            <a:spAutoFit/>
          </a:bodyPr>
          <a:lstStyle/>
          <a:p>
            <a:pPr algn="just">
              <a:lnSpc>
                <a:spcPts val="4893"/>
              </a:lnSpc>
            </a:pPr>
            <a:r>
              <a:rPr lang="en-US" sz="4000" b="1" i="1" dirty="0">
                <a:solidFill>
                  <a:srgbClr val="4B3B33"/>
                </a:solidFill>
                <a:latin typeface="Be Vietnam Pro" pitchFamily="2" charset="0"/>
              </a:rPr>
              <a:t>Các </a:t>
            </a:r>
            <a:r>
              <a:rPr lang="en-US" sz="4000" b="1" i="1" dirty="0" err="1">
                <a:solidFill>
                  <a:srgbClr val="4B3B33"/>
                </a:solidFill>
                <a:latin typeface="Be Vietnam Pro" pitchFamily="2" charset="0"/>
              </a:rPr>
              <a:t>thành</a:t>
            </a:r>
            <a:r>
              <a:rPr lang="en-US" sz="4000" b="1" i="1" dirty="0">
                <a:solidFill>
                  <a:srgbClr val="4B3B33"/>
                </a:solidFill>
                <a:latin typeface="Be Vietnam Pro" pitchFamily="2" charset="0"/>
              </a:rPr>
              <a:t> </a:t>
            </a:r>
            <a:r>
              <a:rPr lang="en-US" sz="4000" b="1" i="1" dirty="0" err="1">
                <a:solidFill>
                  <a:srgbClr val="4B3B33"/>
                </a:solidFill>
                <a:latin typeface="Be Vietnam Pro" pitchFamily="2" charset="0"/>
              </a:rPr>
              <a:t>tựu</a:t>
            </a:r>
            <a:r>
              <a:rPr lang="en-US" sz="4000" b="1" i="1" dirty="0">
                <a:solidFill>
                  <a:srgbClr val="4B3B33"/>
                </a:solidFill>
                <a:latin typeface="Be Vietnam Pro" pitchFamily="2" charset="0"/>
              </a:rPr>
              <a:t>:</a:t>
            </a:r>
          </a:p>
          <a:p>
            <a:pPr marL="733755" lvl="1" indent="-366877" algn="just">
              <a:lnSpc>
                <a:spcPts val="4893"/>
              </a:lnSpc>
              <a:buFont typeface="Arial"/>
              <a:buChar char="•"/>
            </a:pPr>
            <a:r>
              <a:rPr lang="en-US" sz="4000" b="1" u="sng" dirty="0" err="1">
                <a:solidFill>
                  <a:srgbClr val="4B3B33"/>
                </a:solidFill>
                <a:latin typeface="+mj-lt"/>
                <a:ea typeface="Arial Unicode"/>
              </a:rPr>
              <a:t>Mặt</a:t>
            </a:r>
            <a:r>
              <a:rPr lang="en-US" sz="4000" b="1" u="sng" dirty="0">
                <a:solidFill>
                  <a:srgbClr val="4B3B33"/>
                </a:solidFill>
                <a:latin typeface="+mj-lt"/>
                <a:ea typeface="Arial Unicode"/>
              </a:rPr>
              <a:t> </a:t>
            </a:r>
            <a:r>
              <a:rPr lang="en-US" sz="4000" b="1" u="sng" dirty="0" err="1">
                <a:solidFill>
                  <a:srgbClr val="4B3B33"/>
                </a:solidFill>
                <a:latin typeface="+mj-lt"/>
                <a:ea typeface="Arial Unicode"/>
              </a:rPr>
              <a:t>trận</a:t>
            </a:r>
            <a:r>
              <a:rPr lang="en-US" sz="4000" b="1" u="sng" dirty="0">
                <a:solidFill>
                  <a:srgbClr val="4B3B33"/>
                </a:solidFill>
                <a:latin typeface="+mj-lt"/>
                <a:ea typeface="Arial Unicode"/>
              </a:rPr>
              <a:t> </a:t>
            </a:r>
            <a:r>
              <a:rPr lang="en-US" sz="4000" b="1" u="sng" dirty="0" err="1">
                <a:solidFill>
                  <a:srgbClr val="4B3B33"/>
                </a:solidFill>
                <a:latin typeface="+mj-lt"/>
                <a:ea typeface="Arial Unicode"/>
              </a:rPr>
              <a:t>Việt</a:t>
            </a:r>
            <a:r>
              <a:rPr lang="en-US" sz="4000" b="1" u="sng" dirty="0">
                <a:solidFill>
                  <a:srgbClr val="4B3B33"/>
                </a:solidFill>
                <a:latin typeface="+mj-lt"/>
                <a:ea typeface="Arial Unicode"/>
              </a:rPr>
              <a:t> Minh </a:t>
            </a:r>
            <a:r>
              <a:rPr lang="en-US" sz="4000" b="1" dirty="0">
                <a:solidFill>
                  <a:srgbClr val="4B3B33"/>
                </a:solidFill>
                <a:latin typeface="+mj-lt"/>
                <a:ea typeface="Arial Unicode"/>
              </a:rPr>
              <a:t>➡ </a:t>
            </a:r>
            <a:r>
              <a:rPr lang="en-US" sz="4000" b="1" dirty="0" err="1">
                <a:solidFill>
                  <a:srgbClr val="4B3B33"/>
                </a:solidFill>
                <a:latin typeface="+mj-lt"/>
                <a:ea typeface="Arial Unicode"/>
              </a:rPr>
              <a:t>Cách</a:t>
            </a:r>
            <a:r>
              <a:rPr lang="en-US" sz="4000" b="1" dirty="0">
                <a:solidFill>
                  <a:srgbClr val="4B3B33"/>
                </a:solidFill>
                <a:latin typeface="+mj-lt"/>
                <a:ea typeface="Arial Unicode"/>
              </a:rPr>
              <a:t> </a:t>
            </a:r>
            <a:r>
              <a:rPr lang="en-US" sz="4000" b="1" dirty="0" err="1">
                <a:solidFill>
                  <a:srgbClr val="4B3B33"/>
                </a:solidFill>
                <a:latin typeface="+mj-lt"/>
                <a:ea typeface="Arial Unicode"/>
              </a:rPr>
              <a:t>mạng</a:t>
            </a:r>
            <a:r>
              <a:rPr lang="en-US" sz="4000" b="1" dirty="0">
                <a:solidFill>
                  <a:srgbClr val="4B3B33"/>
                </a:solidFill>
                <a:latin typeface="+mj-lt"/>
                <a:ea typeface="Arial Unicode"/>
              </a:rPr>
              <a:t> </a:t>
            </a:r>
            <a:r>
              <a:rPr lang="en-US" sz="4000" b="1" dirty="0" err="1">
                <a:solidFill>
                  <a:srgbClr val="4B3B33"/>
                </a:solidFill>
                <a:latin typeface="+mj-lt"/>
                <a:ea typeface="Arial Unicode"/>
              </a:rPr>
              <a:t>tháng</a:t>
            </a:r>
            <a:r>
              <a:rPr lang="en-US" sz="4000" b="1" dirty="0">
                <a:solidFill>
                  <a:srgbClr val="4B3B33"/>
                </a:solidFill>
                <a:latin typeface="+mj-lt"/>
                <a:ea typeface="Arial Unicode"/>
              </a:rPr>
              <a:t> </a:t>
            </a:r>
            <a:r>
              <a:rPr lang="en-US" sz="4000" b="1" dirty="0" err="1">
                <a:solidFill>
                  <a:srgbClr val="4B3B33"/>
                </a:solidFill>
                <a:latin typeface="+mj-lt"/>
                <a:ea typeface="Arial Unicode"/>
              </a:rPr>
              <a:t>Tám</a:t>
            </a:r>
            <a:r>
              <a:rPr lang="en-US" sz="4000" b="1" dirty="0">
                <a:solidFill>
                  <a:srgbClr val="4B3B33"/>
                </a:solidFill>
                <a:latin typeface="+mj-lt"/>
                <a:ea typeface="Arial Unicode"/>
              </a:rPr>
              <a:t> </a:t>
            </a:r>
            <a:r>
              <a:rPr lang="en-US" sz="4000" b="1" dirty="0" err="1">
                <a:solidFill>
                  <a:srgbClr val="4B3B33"/>
                </a:solidFill>
                <a:latin typeface="+mj-lt"/>
                <a:ea typeface="Arial Unicode"/>
              </a:rPr>
              <a:t>thành</a:t>
            </a:r>
            <a:r>
              <a:rPr lang="en-US" sz="4000" b="1" dirty="0">
                <a:solidFill>
                  <a:srgbClr val="4B3B33"/>
                </a:solidFill>
                <a:latin typeface="+mj-lt"/>
                <a:ea typeface="Arial Unicode"/>
              </a:rPr>
              <a:t> </a:t>
            </a:r>
            <a:r>
              <a:rPr lang="en-US" sz="4000" b="1" dirty="0" err="1">
                <a:solidFill>
                  <a:srgbClr val="4B3B33"/>
                </a:solidFill>
                <a:latin typeface="+mj-lt"/>
                <a:ea typeface="Arial Unicode"/>
              </a:rPr>
              <a:t>công</a:t>
            </a:r>
            <a:r>
              <a:rPr lang="en-US" sz="4000" b="1" dirty="0">
                <a:solidFill>
                  <a:srgbClr val="4B3B33"/>
                </a:solidFill>
                <a:latin typeface="+mj-lt"/>
                <a:ea typeface="Arial Unicode"/>
              </a:rPr>
              <a:t> ➡ </a:t>
            </a:r>
            <a:r>
              <a:rPr lang="en-US" sz="4000" b="1" dirty="0" err="1">
                <a:solidFill>
                  <a:srgbClr val="4B3B33"/>
                </a:solidFill>
                <a:latin typeface="+mj-lt"/>
                <a:ea typeface="Arial Unicode"/>
              </a:rPr>
              <a:t>thành</a:t>
            </a:r>
            <a:r>
              <a:rPr lang="en-US" sz="4000" b="1" dirty="0">
                <a:solidFill>
                  <a:srgbClr val="4B3B33"/>
                </a:solidFill>
                <a:latin typeface="+mj-lt"/>
                <a:ea typeface="Arial Unicode"/>
              </a:rPr>
              <a:t> </a:t>
            </a:r>
            <a:r>
              <a:rPr lang="en-US" sz="4000" b="1" dirty="0" err="1">
                <a:solidFill>
                  <a:srgbClr val="4B3B33"/>
                </a:solidFill>
                <a:latin typeface="+mj-lt"/>
                <a:ea typeface="Arial Unicode"/>
              </a:rPr>
              <a:t>lập</a:t>
            </a:r>
            <a:r>
              <a:rPr lang="en-US" sz="4000" b="1" dirty="0">
                <a:solidFill>
                  <a:srgbClr val="4B3B33"/>
                </a:solidFill>
                <a:latin typeface="+mj-lt"/>
                <a:ea typeface="Arial Unicode"/>
              </a:rPr>
              <a:t> </a:t>
            </a:r>
            <a:r>
              <a:rPr lang="en-US" sz="4000" b="1" dirty="0" err="1">
                <a:solidFill>
                  <a:srgbClr val="4B3B33"/>
                </a:solidFill>
                <a:latin typeface="+mj-lt"/>
                <a:ea typeface="Arial Unicode"/>
              </a:rPr>
              <a:t>nước</a:t>
            </a:r>
            <a:r>
              <a:rPr lang="en-US" sz="4000" b="1" dirty="0">
                <a:solidFill>
                  <a:srgbClr val="4B3B33"/>
                </a:solidFill>
                <a:latin typeface="+mj-lt"/>
                <a:ea typeface="Arial Unicode"/>
              </a:rPr>
              <a:t> </a:t>
            </a:r>
            <a:r>
              <a:rPr lang="en-US" sz="4000" b="1" dirty="0" err="1">
                <a:solidFill>
                  <a:srgbClr val="4B3B33"/>
                </a:solidFill>
                <a:latin typeface="+mj-lt"/>
                <a:ea typeface="Arial Unicode"/>
              </a:rPr>
              <a:t>Việt</a:t>
            </a:r>
            <a:r>
              <a:rPr lang="en-US" sz="4000" b="1" dirty="0">
                <a:solidFill>
                  <a:srgbClr val="4B3B33"/>
                </a:solidFill>
                <a:latin typeface="+mj-lt"/>
                <a:ea typeface="Arial Unicode"/>
              </a:rPr>
              <a:t> Nam </a:t>
            </a:r>
            <a:r>
              <a:rPr lang="en-US" sz="4000" b="1" dirty="0" err="1">
                <a:solidFill>
                  <a:srgbClr val="4B3B33"/>
                </a:solidFill>
                <a:latin typeface="+mj-lt"/>
                <a:ea typeface="Arial Unicode"/>
              </a:rPr>
              <a:t>Dân</a:t>
            </a:r>
            <a:r>
              <a:rPr lang="en-US" sz="4000" b="1" dirty="0">
                <a:solidFill>
                  <a:srgbClr val="4B3B33"/>
                </a:solidFill>
                <a:latin typeface="+mj-lt"/>
                <a:ea typeface="Arial Unicode"/>
              </a:rPr>
              <a:t> </a:t>
            </a:r>
            <a:r>
              <a:rPr lang="en-US" sz="4000" b="1" dirty="0" err="1">
                <a:solidFill>
                  <a:srgbClr val="4B3B33"/>
                </a:solidFill>
                <a:latin typeface="+mj-lt"/>
                <a:ea typeface="Arial Unicode"/>
              </a:rPr>
              <a:t>chủ</a:t>
            </a:r>
            <a:r>
              <a:rPr lang="en-US" sz="4000" b="1" dirty="0">
                <a:solidFill>
                  <a:srgbClr val="4B3B33"/>
                </a:solidFill>
                <a:latin typeface="+mj-lt"/>
                <a:ea typeface="Arial Unicode"/>
              </a:rPr>
              <a:t> </a:t>
            </a:r>
            <a:r>
              <a:rPr lang="en-US" sz="4000" b="1" dirty="0" err="1">
                <a:solidFill>
                  <a:srgbClr val="4B3B33"/>
                </a:solidFill>
                <a:latin typeface="+mj-lt"/>
                <a:ea typeface="Arial Unicode"/>
              </a:rPr>
              <a:t>Cộng</a:t>
            </a:r>
            <a:r>
              <a:rPr lang="en-US" sz="4000" b="1" dirty="0">
                <a:solidFill>
                  <a:srgbClr val="4B3B33"/>
                </a:solidFill>
                <a:latin typeface="+mj-lt"/>
                <a:ea typeface="Arial Unicode"/>
              </a:rPr>
              <a:t> </a:t>
            </a:r>
            <a:r>
              <a:rPr lang="en-US" sz="4000" b="1" dirty="0" err="1">
                <a:solidFill>
                  <a:srgbClr val="4B3B33"/>
                </a:solidFill>
                <a:latin typeface="+mj-lt"/>
                <a:ea typeface="Arial Unicode"/>
              </a:rPr>
              <a:t>hòa</a:t>
            </a:r>
            <a:r>
              <a:rPr lang="en-US" sz="4000" b="1" dirty="0">
                <a:solidFill>
                  <a:srgbClr val="4B3B33"/>
                </a:solidFill>
                <a:latin typeface="+mj-lt"/>
                <a:ea typeface="Arial Unicode"/>
              </a:rPr>
              <a:t>)</a:t>
            </a:r>
          </a:p>
          <a:p>
            <a:pPr marL="733755" lvl="1" indent="-366877" algn="just">
              <a:lnSpc>
                <a:spcPts val="4893"/>
              </a:lnSpc>
              <a:buFont typeface="Arial"/>
              <a:buChar char="•"/>
            </a:pPr>
            <a:r>
              <a:rPr lang="en-US" sz="4000" b="1" u="sng" dirty="0" err="1">
                <a:solidFill>
                  <a:srgbClr val="4B3B33"/>
                </a:solidFill>
                <a:latin typeface="+mj-lt"/>
                <a:ea typeface="Arial Unicode"/>
              </a:rPr>
              <a:t>Mặt</a:t>
            </a:r>
            <a:r>
              <a:rPr lang="en-US" sz="4000" b="1" u="sng" dirty="0">
                <a:solidFill>
                  <a:srgbClr val="4B3B33"/>
                </a:solidFill>
                <a:latin typeface="+mj-lt"/>
                <a:ea typeface="Arial Unicode"/>
              </a:rPr>
              <a:t> </a:t>
            </a:r>
            <a:r>
              <a:rPr lang="en-US" sz="4000" b="1" u="sng" dirty="0" err="1">
                <a:solidFill>
                  <a:srgbClr val="4B3B33"/>
                </a:solidFill>
                <a:latin typeface="+mj-lt"/>
                <a:ea typeface="Arial Unicode"/>
              </a:rPr>
              <a:t>trận</a:t>
            </a:r>
            <a:r>
              <a:rPr lang="en-US" sz="4000" b="1" u="sng" dirty="0">
                <a:solidFill>
                  <a:srgbClr val="4B3B33"/>
                </a:solidFill>
                <a:latin typeface="+mj-lt"/>
                <a:ea typeface="Arial Unicode"/>
              </a:rPr>
              <a:t> Liên </a:t>
            </a:r>
            <a:r>
              <a:rPr lang="en-US" sz="4000" b="1" u="sng" dirty="0" err="1">
                <a:solidFill>
                  <a:srgbClr val="4B3B33"/>
                </a:solidFill>
                <a:latin typeface="+mj-lt"/>
                <a:ea typeface="Arial Unicode"/>
              </a:rPr>
              <a:t>Việt</a:t>
            </a:r>
            <a:r>
              <a:rPr lang="en-US" sz="4000" b="1" u="sng" dirty="0">
                <a:solidFill>
                  <a:srgbClr val="4B3B33"/>
                </a:solidFill>
                <a:latin typeface="+mj-lt"/>
                <a:ea typeface="Arial Unicode"/>
              </a:rPr>
              <a:t> </a:t>
            </a:r>
            <a:r>
              <a:rPr lang="en-US" sz="4000" b="1" dirty="0">
                <a:solidFill>
                  <a:srgbClr val="4B3B33"/>
                </a:solidFill>
                <a:latin typeface="+mj-lt"/>
                <a:ea typeface="Arial Unicode"/>
              </a:rPr>
              <a:t>➡ </a:t>
            </a:r>
            <a:r>
              <a:rPr lang="en-US" sz="4000" b="1" dirty="0" err="1">
                <a:solidFill>
                  <a:srgbClr val="4B3B33"/>
                </a:solidFill>
                <a:latin typeface="+mj-lt"/>
                <a:ea typeface="Arial Unicode"/>
              </a:rPr>
              <a:t>Lập</a:t>
            </a:r>
            <a:r>
              <a:rPr lang="en-US" sz="4000" b="1" dirty="0">
                <a:solidFill>
                  <a:srgbClr val="4B3B33"/>
                </a:solidFill>
                <a:latin typeface="+mj-lt"/>
                <a:ea typeface="Arial Unicode"/>
              </a:rPr>
              <a:t> </a:t>
            </a:r>
            <a:r>
              <a:rPr lang="en-US" sz="4000" b="1" dirty="0" err="1">
                <a:solidFill>
                  <a:srgbClr val="4B3B33"/>
                </a:solidFill>
                <a:latin typeface="+mj-lt"/>
                <a:ea typeface="Arial Unicode"/>
              </a:rPr>
              <a:t>lại</a:t>
            </a:r>
            <a:r>
              <a:rPr lang="en-US" sz="4000" b="1" dirty="0">
                <a:solidFill>
                  <a:srgbClr val="4B3B33"/>
                </a:solidFill>
                <a:latin typeface="+mj-lt"/>
                <a:ea typeface="Arial Unicode"/>
              </a:rPr>
              <a:t> </a:t>
            </a:r>
            <a:r>
              <a:rPr lang="en-US" sz="4000" b="1" dirty="0" err="1">
                <a:solidFill>
                  <a:srgbClr val="4B3B33"/>
                </a:solidFill>
                <a:latin typeface="+mj-lt"/>
                <a:ea typeface="Arial Unicode"/>
              </a:rPr>
              <a:t>hòa</a:t>
            </a:r>
            <a:r>
              <a:rPr lang="en-US" sz="4000" b="1" dirty="0">
                <a:solidFill>
                  <a:srgbClr val="4B3B33"/>
                </a:solidFill>
                <a:latin typeface="+mj-lt"/>
                <a:ea typeface="Arial Unicode"/>
              </a:rPr>
              <a:t> </a:t>
            </a:r>
            <a:r>
              <a:rPr lang="en-US" sz="4000" b="1" dirty="0" err="1">
                <a:solidFill>
                  <a:srgbClr val="4B3B33"/>
                </a:solidFill>
                <a:latin typeface="+mj-lt"/>
                <a:ea typeface="Arial Unicode"/>
              </a:rPr>
              <a:t>bình</a:t>
            </a:r>
            <a:r>
              <a:rPr lang="en-US" sz="4000" b="1" dirty="0">
                <a:solidFill>
                  <a:srgbClr val="4B3B33"/>
                </a:solidFill>
                <a:latin typeface="+mj-lt"/>
                <a:ea typeface="Arial Unicode"/>
              </a:rPr>
              <a:t> ở </a:t>
            </a:r>
            <a:r>
              <a:rPr lang="en-US" sz="4000" b="1" dirty="0" err="1">
                <a:solidFill>
                  <a:srgbClr val="4B3B33"/>
                </a:solidFill>
                <a:latin typeface="+mj-lt"/>
                <a:ea typeface="Arial Unicode"/>
              </a:rPr>
              <a:t>Đông</a:t>
            </a:r>
            <a:r>
              <a:rPr lang="en-US" sz="4000" b="1" dirty="0">
                <a:solidFill>
                  <a:srgbClr val="4B3B33"/>
                </a:solidFill>
                <a:latin typeface="+mj-lt"/>
                <a:ea typeface="Arial Unicode"/>
              </a:rPr>
              <a:t> </a:t>
            </a:r>
            <a:r>
              <a:rPr lang="en-US" sz="4000" b="1" dirty="0" err="1">
                <a:solidFill>
                  <a:srgbClr val="4B3B33"/>
                </a:solidFill>
                <a:latin typeface="+mj-lt"/>
                <a:ea typeface="Arial Unicode"/>
              </a:rPr>
              <a:t>Dương</a:t>
            </a:r>
            <a:r>
              <a:rPr lang="en-US" sz="4000" b="1" dirty="0">
                <a:solidFill>
                  <a:srgbClr val="4B3B33"/>
                </a:solidFill>
                <a:latin typeface="+mj-lt"/>
                <a:ea typeface="Arial Unicode"/>
              </a:rPr>
              <a:t>, </a:t>
            </a:r>
            <a:r>
              <a:rPr lang="en-US" sz="4000" b="1" dirty="0" err="1">
                <a:solidFill>
                  <a:srgbClr val="4B3B33"/>
                </a:solidFill>
                <a:latin typeface="+mj-lt"/>
                <a:ea typeface="Arial Unicode"/>
              </a:rPr>
              <a:t>hoàn</a:t>
            </a:r>
            <a:r>
              <a:rPr lang="en-US" sz="4000" b="1" dirty="0">
                <a:solidFill>
                  <a:srgbClr val="4B3B33"/>
                </a:solidFill>
                <a:latin typeface="+mj-lt"/>
                <a:ea typeface="Arial Unicode"/>
              </a:rPr>
              <a:t> </a:t>
            </a:r>
            <a:r>
              <a:rPr lang="en-US" sz="4000" b="1" dirty="0" err="1">
                <a:solidFill>
                  <a:srgbClr val="4B3B33"/>
                </a:solidFill>
                <a:latin typeface="+mj-lt"/>
                <a:ea typeface="Arial Unicode"/>
              </a:rPr>
              <a:t>toàn</a:t>
            </a:r>
            <a:r>
              <a:rPr lang="en-US" sz="4000" b="1" dirty="0">
                <a:solidFill>
                  <a:srgbClr val="4B3B33"/>
                </a:solidFill>
                <a:latin typeface="+mj-lt"/>
                <a:ea typeface="Arial Unicode"/>
              </a:rPr>
              <a:t> </a:t>
            </a:r>
            <a:r>
              <a:rPr lang="en-US" sz="4000" b="1" dirty="0" err="1">
                <a:solidFill>
                  <a:srgbClr val="4B3B33"/>
                </a:solidFill>
                <a:latin typeface="+mj-lt"/>
                <a:ea typeface="Arial Unicode"/>
              </a:rPr>
              <a:t>giải</a:t>
            </a:r>
            <a:r>
              <a:rPr lang="en-US" sz="4000" b="1" dirty="0">
                <a:solidFill>
                  <a:srgbClr val="4B3B33"/>
                </a:solidFill>
                <a:latin typeface="+mj-lt"/>
                <a:ea typeface="Arial Unicode"/>
              </a:rPr>
              <a:t> </a:t>
            </a:r>
            <a:r>
              <a:rPr lang="en-US" sz="4000" b="1" dirty="0" err="1">
                <a:solidFill>
                  <a:srgbClr val="4B3B33"/>
                </a:solidFill>
                <a:latin typeface="+mj-lt"/>
                <a:ea typeface="Arial Unicode"/>
              </a:rPr>
              <a:t>phóng</a:t>
            </a:r>
            <a:r>
              <a:rPr lang="en-US" sz="4000" b="1" dirty="0">
                <a:solidFill>
                  <a:srgbClr val="4B3B33"/>
                </a:solidFill>
                <a:latin typeface="+mj-lt"/>
                <a:ea typeface="Arial Unicode"/>
              </a:rPr>
              <a:t> </a:t>
            </a:r>
            <a:r>
              <a:rPr lang="en-US" sz="4000" b="1" dirty="0" err="1">
                <a:solidFill>
                  <a:srgbClr val="4B3B33"/>
                </a:solidFill>
                <a:latin typeface="+mj-lt"/>
                <a:ea typeface="Arial Unicode"/>
              </a:rPr>
              <a:t>Miền</a:t>
            </a:r>
            <a:r>
              <a:rPr lang="en-US" sz="4000" b="1" dirty="0">
                <a:solidFill>
                  <a:srgbClr val="4B3B33"/>
                </a:solidFill>
                <a:latin typeface="+mj-lt"/>
                <a:ea typeface="Arial Unicode"/>
              </a:rPr>
              <a:t> </a:t>
            </a:r>
            <a:r>
              <a:rPr lang="en-US" sz="4000" b="1" dirty="0" err="1">
                <a:solidFill>
                  <a:srgbClr val="4B3B33"/>
                </a:solidFill>
                <a:latin typeface="+mj-lt"/>
                <a:ea typeface="Arial Unicode"/>
              </a:rPr>
              <a:t>Bắc</a:t>
            </a:r>
            <a:endParaRPr lang="en-US" sz="4000" b="1" dirty="0">
              <a:solidFill>
                <a:srgbClr val="4B3B33"/>
              </a:solidFill>
              <a:latin typeface="+mj-lt"/>
              <a:ea typeface="Arial Unicode"/>
            </a:endParaRPr>
          </a:p>
          <a:p>
            <a:pPr marL="733755" lvl="1" indent="-366877" algn="just">
              <a:lnSpc>
                <a:spcPts val="4893"/>
              </a:lnSpc>
              <a:buFont typeface="Arial"/>
              <a:buChar char="•"/>
            </a:pPr>
            <a:r>
              <a:rPr lang="en-US" sz="4000" b="1" u="sng" dirty="0" err="1">
                <a:solidFill>
                  <a:srgbClr val="4B3B33"/>
                </a:solidFill>
                <a:latin typeface="+mj-lt"/>
                <a:ea typeface="Arial Unicode"/>
              </a:rPr>
              <a:t>Mặt</a:t>
            </a:r>
            <a:r>
              <a:rPr lang="en-US" sz="4000" b="1" u="sng" dirty="0">
                <a:solidFill>
                  <a:srgbClr val="4B3B33"/>
                </a:solidFill>
                <a:latin typeface="+mj-lt"/>
                <a:ea typeface="Arial Unicode"/>
              </a:rPr>
              <a:t> </a:t>
            </a:r>
            <a:r>
              <a:rPr lang="en-US" sz="4000" b="1" u="sng" dirty="0" err="1">
                <a:solidFill>
                  <a:srgbClr val="4B3B33"/>
                </a:solidFill>
                <a:latin typeface="+mj-lt"/>
                <a:ea typeface="Arial Unicode"/>
              </a:rPr>
              <a:t>trận</a:t>
            </a:r>
            <a:r>
              <a:rPr lang="en-US" sz="4000" b="1" u="sng" dirty="0">
                <a:solidFill>
                  <a:srgbClr val="4B3B33"/>
                </a:solidFill>
                <a:latin typeface="+mj-lt"/>
                <a:ea typeface="Arial Unicode"/>
              </a:rPr>
              <a:t> </a:t>
            </a:r>
            <a:r>
              <a:rPr lang="en-US" sz="4000" b="1" u="sng" dirty="0" err="1">
                <a:solidFill>
                  <a:srgbClr val="4B3B33"/>
                </a:solidFill>
                <a:latin typeface="+mj-lt"/>
                <a:ea typeface="Arial Unicode"/>
              </a:rPr>
              <a:t>Tổ</a:t>
            </a:r>
            <a:r>
              <a:rPr lang="en-US" sz="4000" b="1" u="sng" dirty="0">
                <a:solidFill>
                  <a:srgbClr val="4B3B33"/>
                </a:solidFill>
                <a:latin typeface="+mj-lt"/>
                <a:ea typeface="Arial Unicode"/>
              </a:rPr>
              <a:t> </a:t>
            </a:r>
            <a:r>
              <a:rPr lang="en-US" sz="4000" b="1" u="sng" dirty="0" err="1">
                <a:solidFill>
                  <a:srgbClr val="4B3B33"/>
                </a:solidFill>
                <a:latin typeface="+mj-lt"/>
                <a:ea typeface="Arial Unicode"/>
              </a:rPr>
              <a:t>quốc</a:t>
            </a:r>
            <a:r>
              <a:rPr lang="en-US" sz="4000" b="1" u="sng" dirty="0">
                <a:solidFill>
                  <a:srgbClr val="4B3B33"/>
                </a:solidFill>
                <a:latin typeface="+mj-lt"/>
                <a:ea typeface="Arial Unicode"/>
              </a:rPr>
              <a:t> </a:t>
            </a:r>
            <a:r>
              <a:rPr lang="en-US" sz="4000" b="1" u="sng" dirty="0" err="1">
                <a:solidFill>
                  <a:srgbClr val="4B3B33"/>
                </a:solidFill>
                <a:latin typeface="+mj-lt"/>
                <a:ea typeface="Arial Unicode"/>
              </a:rPr>
              <a:t>Việt</a:t>
            </a:r>
            <a:r>
              <a:rPr lang="en-US" sz="4000" b="1" u="sng" dirty="0">
                <a:solidFill>
                  <a:srgbClr val="4B3B33"/>
                </a:solidFill>
                <a:latin typeface="+mj-lt"/>
                <a:ea typeface="Arial Unicode"/>
              </a:rPr>
              <a:t> Nam </a:t>
            </a:r>
            <a:r>
              <a:rPr lang="en-US" sz="4000" b="1" dirty="0">
                <a:solidFill>
                  <a:srgbClr val="4B3B33"/>
                </a:solidFill>
                <a:latin typeface="+mj-lt"/>
                <a:ea typeface="Arial Unicode"/>
              </a:rPr>
              <a:t>➡ </a:t>
            </a:r>
            <a:r>
              <a:rPr lang="en-US" sz="4000" b="1" dirty="0" err="1">
                <a:solidFill>
                  <a:srgbClr val="4B3B33"/>
                </a:solidFill>
                <a:latin typeface="+mj-lt"/>
                <a:ea typeface="Arial Unicode"/>
              </a:rPr>
              <a:t>thắng</a:t>
            </a:r>
            <a:r>
              <a:rPr lang="en-US" sz="4000" b="1" dirty="0">
                <a:solidFill>
                  <a:srgbClr val="4B3B33"/>
                </a:solidFill>
                <a:latin typeface="+mj-lt"/>
                <a:ea typeface="Arial Unicode"/>
              </a:rPr>
              <a:t> </a:t>
            </a:r>
            <a:r>
              <a:rPr lang="en-US" sz="4000" b="1" dirty="0" err="1">
                <a:solidFill>
                  <a:srgbClr val="4B3B33"/>
                </a:solidFill>
                <a:latin typeface="+mj-lt"/>
                <a:ea typeface="Arial Unicode"/>
              </a:rPr>
              <a:t>lợi</a:t>
            </a:r>
            <a:r>
              <a:rPr lang="en-US" sz="4000" b="1" dirty="0">
                <a:solidFill>
                  <a:srgbClr val="4B3B33"/>
                </a:solidFill>
                <a:latin typeface="+mj-lt"/>
                <a:ea typeface="Arial Unicode"/>
              </a:rPr>
              <a:t> </a:t>
            </a:r>
            <a:r>
              <a:rPr lang="en-US" sz="4000" b="1" dirty="0" err="1">
                <a:solidFill>
                  <a:srgbClr val="4B3B33"/>
                </a:solidFill>
                <a:latin typeface="+mj-lt"/>
                <a:ea typeface="Arial Unicode"/>
              </a:rPr>
              <a:t>trong</a:t>
            </a:r>
            <a:r>
              <a:rPr lang="en-US" sz="4000" b="1" dirty="0">
                <a:solidFill>
                  <a:srgbClr val="4B3B33"/>
                </a:solidFill>
                <a:latin typeface="+mj-lt"/>
                <a:ea typeface="Arial Unicode"/>
              </a:rPr>
              <a:t> </a:t>
            </a:r>
            <a:r>
              <a:rPr lang="en-US" sz="4000" b="1" dirty="0" err="1">
                <a:solidFill>
                  <a:srgbClr val="4B3B33"/>
                </a:solidFill>
                <a:latin typeface="+mj-lt"/>
                <a:ea typeface="Arial Unicode"/>
              </a:rPr>
              <a:t>công</a:t>
            </a:r>
            <a:r>
              <a:rPr lang="en-US" sz="4000" b="1" dirty="0">
                <a:solidFill>
                  <a:srgbClr val="4B3B33"/>
                </a:solidFill>
                <a:latin typeface="+mj-lt"/>
                <a:ea typeface="Arial Unicode"/>
              </a:rPr>
              <a:t> </a:t>
            </a:r>
            <a:r>
              <a:rPr lang="en-US" sz="4000" b="1" dirty="0" err="1">
                <a:solidFill>
                  <a:srgbClr val="4B3B33"/>
                </a:solidFill>
                <a:latin typeface="+mj-lt"/>
                <a:ea typeface="Arial Unicode"/>
              </a:rPr>
              <a:t>cuộc</a:t>
            </a:r>
            <a:r>
              <a:rPr lang="en-US" sz="4000" b="1" dirty="0">
                <a:solidFill>
                  <a:srgbClr val="4B3B33"/>
                </a:solidFill>
                <a:latin typeface="+mj-lt"/>
                <a:ea typeface="Arial Unicode"/>
              </a:rPr>
              <a:t> </a:t>
            </a:r>
            <a:r>
              <a:rPr lang="en-US" sz="4000" b="1" dirty="0" err="1">
                <a:solidFill>
                  <a:srgbClr val="4B3B33"/>
                </a:solidFill>
                <a:latin typeface="+mj-lt"/>
                <a:ea typeface="Arial Unicode"/>
              </a:rPr>
              <a:t>khôi</a:t>
            </a:r>
            <a:r>
              <a:rPr lang="en-US" sz="4000" b="1" dirty="0">
                <a:solidFill>
                  <a:srgbClr val="4B3B33"/>
                </a:solidFill>
                <a:latin typeface="+mj-lt"/>
                <a:ea typeface="Arial Unicode"/>
              </a:rPr>
              <a:t> </a:t>
            </a:r>
            <a:r>
              <a:rPr lang="en-US" sz="4000" b="1" dirty="0" err="1">
                <a:solidFill>
                  <a:srgbClr val="4B3B33"/>
                </a:solidFill>
                <a:latin typeface="+mj-lt"/>
                <a:ea typeface="Arial Unicode"/>
              </a:rPr>
              <a:t>phục</a:t>
            </a:r>
            <a:r>
              <a:rPr lang="en-US" sz="4000" b="1" dirty="0">
                <a:solidFill>
                  <a:srgbClr val="4B3B33"/>
                </a:solidFill>
                <a:latin typeface="+mj-lt"/>
                <a:ea typeface="Arial Unicode"/>
              </a:rPr>
              <a:t> </a:t>
            </a:r>
            <a:r>
              <a:rPr lang="en-US" sz="4000" b="1" dirty="0" err="1">
                <a:solidFill>
                  <a:srgbClr val="4B3B33"/>
                </a:solidFill>
                <a:latin typeface="+mj-lt"/>
                <a:ea typeface="Arial Unicode"/>
              </a:rPr>
              <a:t>kinh</a:t>
            </a:r>
            <a:r>
              <a:rPr lang="en-US" sz="4000" b="1" dirty="0">
                <a:solidFill>
                  <a:srgbClr val="4B3B33"/>
                </a:solidFill>
                <a:latin typeface="+mj-lt"/>
                <a:ea typeface="Arial Unicode"/>
              </a:rPr>
              <a:t> </a:t>
            </a:r>
            <a:r>
              <a:rPr lang="en-US" sz="4000" b="1" dirty="0" err="1">
                <a:solidFill>
                  <a:srgbClr val="4B3B33"/>
                </a:solidFill>
                <a:latin typeface="+mj-lt"/>
                <a:ea typeface="Arial Unicode"/>
              </a:rPr>
              <a:t>tế</a:t>
            </a:r>
            <a:r>
              <a:rPr lang="en-US" sz="4000" b="1" dirty="0">
                <a:solidFill>
                  <a:srgbClr val="4B3B33"/>
                </a:solidFill>
                <a:latin typeface="+mj-lt"/>
                <a:ea typeface="Arial Unicode"/>
              </a:rPr>
              <a:t>, </a:t>
            </a:r>
            <a:r>
              <a:rPr lang="en-US" sz="4000" b="1" dirty="0" err="1">
                <a:solidFill>
                  <a:srgbClr val="4B3B33"/>
                </a:solidFill>
                <a:latin typeface="+mj-lt"/>
                <a:ea typeface="Arial Unicode"/>
              </a:rPr>
              <a:t>cải</a:t>
            </a:r>
            <a:r>
              <a:rPr lang="en-US" sz="4000" b="1" dirty="0">
                <a:solidFill>
                  <a:srgbClr val="4B3B33"/>
                </a:solidFill>
                <a:latin typeface="+mj-lt"/>
                <a:ea typeface="Arial Unicode"/>
              </a:rPr>
              <a:t> </a:t>
            </a:r>
            <a:r>
              <a:rPr lang="en-US" sz="4000" b="1" dirty="0" err="1">
                <a:solidFill>
                  <a:srgbClr val="4B3B33"/>
                </a:solidFill>
                <a:latin typeface="+mj-lt"/>
                <a:ea typeface="Arial Unicode"/>
              </a:rPr>
              <a:t>tạo</a:t>
            </a:r>
            <a:r>
              <a:rPr lang="en-US" sz="4000" b="1" dirty="0">
                <a:solidFill>
                  <a:srgbClr val="4B3B33"/>
                </a:solidFill>
                <a:latin typeface="+mj-lt"/>
                <a:ea typeface="Arial Unicode"/>
              </a:rPr>
              <a:t> </a:t>
            </a:r>
            <a:r>
              <a:rPr lang="en-US" sz="4000" b="1" dirty="0" err="1">
                <a:solidFill>
                  <a:srgbClr val="4B3B33"/>
                </a:solidFill>
                <a:latin typeface="+mj-lt"/>
                <a:ea typeface="Arial Unicode"/>
              </a:rPr>
              <a:t>xã</a:t>
            </a:r>
            <a:r>
              <a:rPr lang="en-US" sz="4000" b="1" dirty="0">
                <a:solidFill>
                  <a:srgbClr val="4B3B33"/>
                </a:solidFill>
                <a:latin typeface="+mj-lt"/>
                <a:ea typeface="Arial Unicode"/>
              </a:rPr>
              <a:t> </a:t>
            </a:r>
            <a:r>
              <a:rPr lang="en-US" sz="4000" b="1" dirty="0" err="1">
                <a:solidFill>
                  <a:srgbClr val="4B3B33"/>
                </a:solidFill>
                <a:latin typeface="+mj-lt"/>
                <a:ea typeface="Arial Unicode"/>
              </a:rPr>
              <a:t>hội</a:t>
            </a:r>
            <a:r>
              <a:rPr lang="en-US" sz="4000" b="1" dirty="0">
                <a:solidFill>
                  <a:srgbClr val="4B3B33"/>
                </a:solidFill>
                <a:latin typeface="+mj-lt"/>
                <a:ea typeface="Arial Unicode"/>
              </a:rPr>
              <a:t> </a:t>
            </a:r>
            <a:r>
              <a:rPr lang="en-US" sz="4000" b="1" dirty="0" err="1">
                <a:solidFill>
                  <a:srgbClr val="4B3B33"/>
                </a:solidFill>
                <a:latin typeface="+mj-lt"/>
                <a:ea typeface="Arial Unicode"/>
              </a:rPr>
              <a:t>chủ</a:t>
            </a:r>
            <a:r>
              <a:rPr lang="en-US" sz="4000" b="1" dirty="0">
                <a:solidFill>
                  <a:srgbClr val="4B3B33"/>
                </a:solidFill>
                <a:latin typeface="+mj-lt"/>
                <a:ea typeface="Arial Unicode"/>
              </a:rPr>
              <a:t> </a:t>
            </a:r>
            <a:r>
              <a:rPr lang="en-US" sz="4000" b="1" dirty="0" err="1">
                <a:solidFill>
                  <a:srgbClr val="4B3B33"/>
                </a:solidFill>
                <a:latin typeface="+mj-lt"/>
                <a:ea typeface="Arial Unicode"/>
              </a:rPr>
              <a:t>nghĩa</a:t>
            </a:r>
            <a:r>
              <a:rPr lang="en-US" sz="4000" b="1" dirty="0">
                <a:solidFill>
                  <a:srgbClr val="4B3B33"/>
                </a:solidFill>
                <a:latin typeface="+mj-lt"/>
                <a:ea typeface="Arial Unicode"/>
              </a:rPr>
              <a:t> </a:t>
            </a:r>
            <a:r>
              <a:rPr lang="en-US" sz="4000" b="1" dirty="0" err="1">
                <a:solidFill>
                  <a:srgbClr val="4B3B33"/>
                </a:solidFill>
                <a:latin typeface="+mj-lt"/>
                <a:ea typeface="Arial Unicode"/>
              </a:rPr>
              <a:t>và</a:t>
            </a:r>
            <a:r>
              <a:rPr lang="en-US" sz="4000" b="1" dirty="0">
                <a:solidFill>
                  <a:srgbClr val="4B3B33"/>
                </a:solidFill>
                <a:latin typeface="+mj-lt"/>
                <a:ea typeface="Arial Unicode"/>
              </a:rPr>
              <a:t> </a:t>
            </a:r>
            <a:r>
              <a:rPr lang="en-US" sz="4000" b="1" dirty="0" err="1">
                <a:solidFill>
                  <a:srgbClr val="4B3B33"/>
                </a:solidFill>
                <a:latin typeface="+mj-lt"/>
                <a:ea typeface="Arial Unicode"/>
              </a:rPr>
              <a:t>xây</a:t>
            </a:r>
            <a:r>
              <a:rPr lang="en-US" sz="4000" b="1" dirty="0">
                <a:solidFill>
                  <a:srgbClr val="4B3B33"/>
                </a:solidFill>
                <a:latin typeface="+mj-lt"/>
                <a:ea typeface="Arial Unicode"/>
              </a:rPr>
              <a:t> </a:t>
            </a:r>
            <a:r>
              <a:rPr lang="en-US" sz="4000" b="1" dirty="0" err="1">
                <a:solidFill>
                  <a:srgbClr val="4B3B33"/>
                </a:solidFill>
                <a:latin typeface="+mj-lt"/>
                <a:ea typeface="Arial Unicode"/>
              </a:rPr>
              <a:t>dựng</a:t>
            </a:r>
            <a:r>
              <a:rPr lang="en-US" sz="4000" b="1" dirty="0">
                <a:solidFill>
                  <a:srgbClr val="4B3B33"/>
                </a:solidFill>
                <a:latin typeface="+mj-lt"/>
                <a:ea typeface="Arial Unicode"/>
              </a:rPr>
              <a:t> </a:t>
            </a:r>
            <a:r>
              <a:rPr lang="en-US" sz="4000" b="1" dirty="0" err="1">
                <a:solidFill>
                  <a:srgbClr val="4B3B33"/>
                </a:solidFill>
                <a:latin typeface="+mj-lt"/>
                <a:ea typeface="Arial Unicode"/>
              </a:rPr>
              <a:t>chủ</a:t>
            </a:r>
            <a:r>
              <a:rPr lang="en-US" sz="4000" b="1" dirty="0">
                <a:solidFill>
                  <a:srgbClr val="4B3B33"/>
                </a:solidFill>
                <a:latin typeface="+mj-lt"/>
                <a:ea typeface="Arial Unicode"/>
              </a:rPr>
              <a:t> </a:t>
            </a:r>
            <a:r>
              <a:rPr lang="en-US" sz="4000" b="1" dirty="0" err="1">
                <a:solidFill>
                  <a:srgbClr val="4B3B33"/>
                </a:solidFill>
                <a:latin typeface="+mj-lt"/>
                <a:ea typeface="Arial Unicode"/>
              </a:rPr>
              <a:t>nghĩa</a:t>
            </a:r>
            <a:r>
              <a:rPr lang="en-US" sz="4000" b="1" dirty="0">
                <a:solidFill>
                  <a:srgbClr val="4B3B33"/>
                </a:solidFill>
                <a:latin typeface="+mj-lt"/>
                <a:ea typeface="Arial Unicode"/>
              </a:rPr>
              <a:t> </a:t>
            </a:r>
            <a:r>
              <a:rPr lang="en-US" sz="4000" b="1" dirty="0" err="1">
                <a:solidFill>
                  <a:srgbClr val="4B3B33"/>
                </a:solidFill>
                <a:latin typeface="+mj-lt"/>
                <a:ea typeface="Arial Unicode"/>
              </a:rPr>
              <a:t>xã</a:t>
            </a:r>
            <a:r>
              <a:rPr lang="en-US" sz="4000" b="1" dirty="0">
                <a:solidFill>
                  <a:srgbClr val="4B3B33"/>
                </a:solidFill>
                <a:latin typeface="+mj-lt"/>
                <a:ea typeface="Arial Unicode"/>
              </a:rPr>
              <a:t> </a:t>
            </a:r>
            <a:r>
              <a:rPr lang="en-US" sz="4000" b="1" dirty="0" err="1">
                <a:solidFill>
                  <a:srgbClr val="4B3B33"/>
                </a:solidFill>
                <a:latin typeface="+mj-lt"/>
                <a:ea typeface="Arial Unicode"/>
              </a:rPr>
              <a:t>hội</a:t>
            </a:r>
            <a:r>
              <a:rPr lang="en-US" sz="4000" b="1" dirty="0">
                <a:solidFill>
                  <a:srgbClr val="4B3B33"/>
                </a:solidFill>
                <a:latin typeface="+mj-lt"/>
                <a:ea typeface="Arial Unicode"/>
              </a:rPr>
              <a:t> ở </a:t>
            </a:r>
            <a:r>
              <a:rPr lang="en-US" sz="4000" b="1" dirty="0" err="1">
                <a:solidFill>
                  <a:srgbClr val="4B3B33"/>
                </a:solidFill>
                <a:latin typeface="+mj-lt"/>
                <a:ea typeface="Arial Unicode"/>
              </a:rPr>
              <a:t>miền</a:t>
            </a:r>
            <a:r>
              <a:rPr lang="en-US" sz="4000" b="1" dirty="0">
                <a:solidFill>
                  <a:srgbClr val="4B3B33"/>
                </a:solidFill>
                <a:latin typeface="+mj-lt"/>
                <a:ea typeface="Arial Unicode"/>
              </a:rPr>
              <a:t> </a:t>
            </a:r>
            <a:r>
              <a:rPr lang="en-US" sz="4000" b="1" dirty="0" err="1">
                <a:solidFill>
                  <a:srgbClr val="4B3B33"/>
                </a:solidFill>
                <a:latin typeface="+mj-lt"/>
                <a:ea typeface="Arial Unicode"/>
              </a:rPr>
              <a:t>Bắc</a:t>
            </a:r>
            <a:endParaRPr lang="en-US" sz="4000" b="1" dirty="0">
              <a:solidFill>
                <a:srgbClr val="4B3B33"/>
              </a:solidFill>
              <a:latin typeface="+mj-lt"/>
              <a:ea typeface="Arial Unicode"/>
            </a:endParaRPr>
          </a:p>
        </p:txBody>
      </p:sp>
      <p:sp>
        <p:nvSpPr>
          <p:cNvPr id="8" name="TextBox 8"/>
          <p:cNvSpPr txBox="1"/>
          <p:nvPr/>
        </p:nvSpPr>
        <p:spPr>
          <a:xfrm>
            <a:off x="3699711" y="7658100"/>
            <a:ext cx="10888578" cy="1536065"/>
          </a:xfrm>
          <a:prstGeom prst="rect">
            <a:avLst/>
          </a:prstGeom>
        </p:spPr>
        <p:txBody>
          <a:bodyPr wrap="square" lIns="0" tIns="0" rIns="0" bIns="0" rtlCol="0" anchor="t">
            <a:spAutoFit/>
          </a:bodyPr>
          <a:lstStyle>
            <a:defPPr>
              <a:defRPr lang="en-US"/>
            </a:defPPr>
            <a:lvl1pPr algn="just">
              <a:lnSpc>
                <a:spcPts val="6160"/>
              </a:lnSpc>
              <a:spcBef>
                <a:spcPct val="0"/>
              </a:spcBef>
              <a:defRPr sz="4000" b="1" i="1" spc="110">
                <a:solidFill>
                  <a:srgbClr val="4B3B33"/>
                </a:solidFill>
                <a:effectLst>
                  <a:outerShdw blurRad="38100" dist="38100" dir="2700000" algn="tl">
                    <a:srgbClr val="000000">
                      <a:alpha val="43137"/>
                    </a:srgbClr>
                  </a:outerShdw>
                </a:effectLst>
                <a:latin typeface="+mj-lt"/>
              </a:defRPr>
            </a:lvl1pPr>
          </a:lstStyle>
          <a:p>
            <a:pPr algn="ctr"/>
            <a:r>
              <a:rPr lang="en-US" dirty="0"/>
              <a:t>“ ĐOÀN KẾT LÀ SỨC MẠNH,</a:t>
            </a:r>
          </a:p>
          <a:p>
            <a:pPr algn="ctr"/>
            <a:r>
              <a:rPr lang="en-US" dirty="0"/>
              <a:t>LÀ THEN CHỐT CỦA THÀNH CÔNG”</a:t>
            </a:r>
          </a:p>
        </p:txBody>
      </p:sp>
      <p:sp>
        <p:nvSpPr>
          <p:cNvPr id="12" name="TextBox 19">
            <a:extLst>
              <a:ext uri="{FF2B5EF4-FFF2-40B4-BE49-F238E27FC236}">
                <a16:creationId xmlns:a16="http://schemas.microsoft.com/office/drawing/2014/main" id="{8F756B44-2980-D953-8233-6C0C8A8FB2D3}"/>
              </a:ext>
            </a:extLst>
          </p:cNvPr>
          <p:cNvSpPr txBox="1"/>
          <p:nvPr/>
        </p:nvSpPr>
        <p:spPr>
          <a:xfrm>
            <a:off x="904374" y="1300772"/>
            <a:ext cx="16479252" cy="857607"/>
          </a:xfrm>
          <a:prstGeom prst="rect">
            <a:avLst/>
          </a:prstGeom>
        </p:spPr>
        <p:txBody>
          <a:bodyPr wrap="square" lIns="0" tIns="0" rIns="0" bIns="0" rtlCol="0" anchor="t">
            <a:spAutoFit/>
          </a:bodyPr>
          <a:lstStyle/>
          <a:p>
            <a:pPr algn="ctr">
              <a:lnSpc>
                <a:spcPts val="5880"/>
              </a:lnSpc>
              <a:spcBef>
                <a:spcPct val="0"/>
              </a:spcBef>
            </a:pPr>
            <a:r>
              <a:rPr lang="en-US" sz="9000" b="1" spc="105" dirty="0">
                <a:solidFill>
                  <a:srgbClr val="4B3B33"/>
                </a:solidFill>
                <a:effectLst>
                  <a:outerShdw blurRad="38100" dist="38100" dir="2700000" algn="tl">
                    <a:srgbClr val="000000">
                      <a:alpha val="43137"/>
                    </a:srgbClr>
                  </a:outerShdw>
                </a:effectLst>
                <a:latin typeface="Be Vietnam Pro" pitchFamily="2" charset="0"/>
              </a:rPr>
              <a:t>Thành </a:t>
            </a:r>
            <a:r>
              <a:rPr lang="en-US" sz="9000" b="1" spc="105" dirty="0" err="1">
                <a:solidFill>
                  <a:srgbClr val="4B3B33"/>
                </a:solidFill>
                <a:effectLst>
                  <a:outerShdw blurRad="38100" dist="38100" dir="2700000" algn="tl">
                    <a:srgbClr val="000000">
                      <a:alpha val="43137"/>
                    </a:srgbClr>
                  </a:outerShdw>
                </a:effectLst>
                <a:latin typeface="Be Vietnam Pro" pitchFamily="2" charset="0"/>
              </a:rPr>
              <a:t>tựu</a:t>
            </a:r>
            <a:r>
              <a:rPr lang="en-US" sz="9000" b="1" spc="105" dirty="0">
                <a:solidFill>
                  <a:srgbClr val="4B3B33"/>
                </a:solidFill>
                <a:effectLst>
                  <a:outerShdw blurRad="38100" dist="38100" dir="2700000" algn="tl">
                    <a:srgbClr val="000000">
                      <a:alpha val="43137"/>
                    </a:srgbClr>
                  </a:outerShdw>
                </a:effectLst>
                <a:latin typeface="Be Vietnam Pro" pitchFamily="2" charset="0"/>
              </a:rPr>
              <a:t> </a:t>
            </a:r>
            <a:r>
              <a:rPr lang="en-US" sz="9000" b="1" spc="105" dirty="0" err="1">
                <a:solidFill>
                  <a:srgbClr val="4B3B33"/>
                </a:solidFill>
                <a:effectLst>
                  <a:outerShdw blurRad="38100" dist="38100" dir="2700000" algn="tl">
                    <a:srgbClr val="000000">
                      <a:alpha val="43137"/>
                    </a:srgbClr>
                  </a:outerShdw>
                </a:effectLst>
                <a:latin typeface="Be Vietnam Pro" pitchFamily="2" charset="0"/>
              </a:rPr>
              <a:t>và</a:t>
            </a:r>
            <a:r>
              <a:rPr lang="en-US" sz="9000" b="1" spc="105" dirty="0">
                <a:solidFill>
                  <a:srgbClr val="4B3B33"/>
                </a:solidFill>
                <a:effectLst>
                  <a:outerShdw blurRad="38100" dist="38100" dir="2700000" algn="tl">
                    <a:srgbClr val="000000">
                      <a:alpha val="43137"/>
                    </a:srgbClr>
                  </a:outerShdw>
                </a:effectLst>
                <a:latin typeface="Be Vietnam Pro" pitchFamily="2" charset="0"/>
              </a:rPr>
              <a:t> ý </a:t>
            </a:r>
            <a:r>
              <a:rPr lang="en-US" sz="9000" b="1" spc="105" dirty="0" err="1">
                <a:solidFill>
                  <a:srgbClr val="4B3B33"/>
                </a:solidFill>
                <a:effectLst>
                  <a:outerShdw blurRad="38100" dist="38100" dir="2700000" algn="tl">
                    <a:srgbClr val="000000">
                      <a:alpha val="43137"/>
                    </a:srgbClr>
                  </a:outerShdw>
                </a:effectLst>
                <a:latin typeface="Be Vietnam Pro" pitchFamily="2" charset="0"/>
              </a:rPr>
              <a:t>nghĩa</a:t>
            </a:r>
            <a:endParaRPr lang="en-US" sz="9000" b="1" spc="105" dirty="0">
              <a:solidFill>
                <a:srgbClr val="4B3B33"/>
              </a:solidFill>
              <a:effectLst>
                <a:outerShdw blurRad="38100" dist="38100" dir="2700000" algn="tl">
                  <a:srgbClr val="000000">
                    <a:alpha val="43137"/>
                  </a:srgbClr>
                </a:outerShdw>
              </a:effectLst>
              <a:latin typeface="Be Vietnam Pro" pitchFamily="2" charset="0"/>
            </a:endParaRPr>
          </a:p>
        </p:txBody>
      </p:sp>
      <p:grpSp>
        <p:nvGrpSpPr>
          <p:cNvPr id="2" name="Group 1">
            <a:extLst>
              <a:ext uri="{FF2B5EF4-FFF2-40B4-BE49-F238E27FC236}">
                <a16:creationId xmlns:a16="http://schemas.microsoft.com/office/drawing/2014/main" id="{ABA4F35F-B37A-9C14-E43E-8687E64044E0}"/>
              </a:ext>
            </a:extLst>
          </p:cNvPr>
          <p:cNvGrpSpPr/>
          <p:nvPr/>
        </p:nvGrpSpPr>
        <p:grpSpPr>
          <a:xfrm>
            <a:off x="887104" y="-1778419"/>
            <a:ext cx="15635846" cy="1455420"/>
            <a:chOff x="1709095" y="2849141"/>
            <a:chExt cx="15635846" cy="1455420"/>
          </a:xfrm>
        </p:grpSpPr>
        <p:grpSp>
          <p:nvGrpSpPr>
            <p:cNvPr id="5" name="Group 4">
              <a:extLst>
                <a:ext uri="{FF2B5EF4-FFF2-40B4-BE49-F238E27FC236}">
                  <a16:creationId xmlns:a16="http://schemas.microsoft.com/office/drawing/2014/main" id="{01135D61-75BB-0101-F749-1E6BFFBB073D}"/>
                </a:ext>
              </a:extLst>
            </p:cNvPr>
            <p:cNvGrpSpPr/>
            <p:nvPr/>
          </p:nvGrpSpPr>
          <p:grpSpPr>
            <a:xfrm>
              <a:off x="1709095" y="3038965"/>
              <a:ext cx="1172182" cy="1172182"/>
              <a:chOff x="1712026" y="3123524"/>
              <a:chExt cx="1172182" cy="1172182"/>
            </a:xfrm>
          </p:grpSpPr>
          <p:sp>
            <p:nvSpPr>
              <p:cNvPr id="7" name="Freeform 9">
                <a:extLst>
                  <a:ext uri="{FF2B5EF4-FFF2-40B4-BE49-F238E27FC236}">
                    <a16:creationId xmlns:a16="http://schemas.microsoft.com/office/drawing/2014/main" id="{EAE6C717-11C7-2BA4-E9EF-17B2D3D380D2}"/>
                  </a:ext>
                </a:extLst>
              </p:cNvPr>
              <p:cNvSpPr/>
              <p:nvPr/>
            </p:nvSpPr>
            <p:spPr>
              <a:xfrm>
                <a:off x="1712026" y="3123524"/>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b="1" dirty="0"/>
              </a:p>
            </p:txBody>
          </p:sp>
          <p:sp>
            <p:nvSpPr>
              <p:cNvPr id="9" name="TextBox 10">
                <a:extLst>
                  <a:ext uri="{FF2B5EF4-FFF2-40B4-BE49-F238E27FC236}">
                    <a16:creationId xmlns:a16="http://schemas.microsoft.com/office/drawing/2014/main" id="{52DBA512-2F35-ADA5-5B3F-83B00CD93163}"/>
                  </a:ext>
                </a:extLst>
              </p:cNvPr>
              <p:cNvSpPr txBox="1"/>
              <p:nvPr/>
            </p:nvSpPr>
            <p:spPr>
              <a:xfrm>
                <a:off x="1821918" y="3205943"/>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a</a:t>
                </a:r>
              </a:p>
            </p:txBody>
          </p:sp>
        </p:grpSp>
        <p:sp>
          <p:nvSpPr>
            <p:cNvPr id="6" name="TextBox 19">
              <a:extLst>
                <a:ext uri="{FF2B5EF4-FFF2-40B4-BE49-F238E27FC236}">
                  <a16:creationId xmlns:a16="http://schemas.microsoft.com/office/drawing/2014/main" id="{E223C8B4-EF53-5474-07DC-5467EEBE068C}"/>
                </a:ext>
              </a:extLst>
            </p:cNvPr>
            <p:cNvSpPr txBox="1"/>
            <p:nvPr/>
          </p:nvSpPr>
          <p:spPr>
            <a:xfrm>
              <a:off x="3565375" y="2849141"/>
              <a:ext cx="13779566" cy="1455420"/>
            </a:xfrm>
            <a:prstGeom prst="rect">
              <a:avLst/>
            </a:prstGeom>
          </p:spPr>
          <p:txBody>
            <a:bodyPr lIns="0" tIns="0" rIns="0" bIns="0" rtlCol="0" anchor="t">
              <a:spAutoFit/>
            </a:bodyPr>
            <a:lstStyle/>
            <a:p>
              <a:pPr>
                <a:lnSpc>
                  <a:spcPts val="5880"/>
                </a:lnSpc>
                <a:spcBef>
                  <a:spcPct val="0"/>
                </a:spcBef>
              </a:pPr>
              <a:r>
                <a:rPr lang="en-US" sz="4200" b="1" spc="105" dirty="0" err="1">
                  <a:solidFill>
                    <a:srgbClr val="4B3B33"/>
                  </a:solidFill>
                  <a:effectLst>
                    <a:outerShdw blurRad="38100" dist="38100" dir="2700000" algn="tl">
                      <a:srgbClr val="000000">
                        <a:alpha val="43137"/>
                      </a:srgbClr>
                    </a:outerShdw>
                  </a:effectLst>
                  <a:latin typeface="Be Vietnam Pro" pitchFamily="2" charset="0"/>
                </a:rPr>
                <a:t>Đại</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đoàn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kết</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dân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tộc</a:t>
              </a:r>
              <a:r>
                <a:rPr lang="en-US" sz="4200" b="1" spc="105" dirty="0">
                  <a:solidFill>
                    <a:srgbClr val="4B3B33"/>
                  </a:solidFill>
                  <a:effectLst>
                    <a:outerShdw blurRad="38100" dist="38100" dir="2700000" algn="tl">
                      <a:srgbClr val="000000">
                        <a:alpha val="43137"/>
                      </a:srgbClr>
                    </a:outerShdw>
                  </a:effectLst>
                  <a:latin typeface="Be Vietnam Pro" pitchFamily="2" charset="0"/>
                </a:rPr>
                <a:t> là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vấn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đề</a:t>
              </a:r>
              <a:r>
                <a:rPr lang="en-US" sz="4200" b="1" spc="105" dirty="0">
                  <a:solidFill>
                    <a:srgbClr val="4B3B33"/>
                  </a:solidFill>
                  <a:effectLst>
                    <a:outerShdw blurRad="38100" dist="38100" dir="2700000" algn="tl">
                      <a:srgbClr val="000000">
                        <a:alpha val="43137"/>
                      </a:srgbClr>
                    </a:outerShdw>
                  </a:effectLst>
                  <a:latin typeface="Be Vietnam Pro" pitchFamily="2" charset="0"/>
                </a:rPr>
                <a:t> có ý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nghĩa</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chiến</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lược</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quyết</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định</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thành</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công</a:t>
              </a:r>
              <a:r>
                <a:rPr lang="en-US" sz="4200" b="1" spc="105" dirty="0">
                  <a:solidFill>
                    <a:srgbClr val="4B3B33"/>
                  </a:solidFill>
                  <a:effectLst>
                    <a:outerShdw blurRad="38100" dist="38100" dir="2700000" algn="tl">
                      <a:srgbClr val="000000">
                        <a:alpha val="43137"/>
                      </a:srgbClr>
                    </a:outerShdw>
                  </a:effectLst>
                  <a:latin typeface="Be Vietnam Pro" pitchFamily="2" charset="0"/>
                </a:rPr>
                <a:t> của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cách</a:t>
              </a:r>
              <a:r>
                <a:rPr lang="en-US" sz="4200" b="1" spc="105" dirty="0">
                  <a:solidFill>
                    <a:srgbClr val="4B3B33"/>
                  </a:solidFill>
                  <a:effectLst>
                    <a:outerShdw blurRad="38100" dist="38100" dir="2700000" algn="tl">
                      <a:srgbClr val="000000">
                        <a:alpha val="43137"/>
                      </a:srgbClr>
                    </a:outerShdw>
                  </a:effectLst>
                  <a:latin typeface="Be Vietnam Pro" pitchFamily="2" charset="0"/>
                </a:rPr>
                <a:t> </a:t>
              </a:r>
              <a:r>
                <a:rPr lang="en-US" sz="4200" b="1" spc="105" dirty="0" err="1">
                  <a:solidFill>
                    <a:srgbClr val="4B3B33"/>
                  </a:solidFill>
                  <a:effectLst>
                    <a:outerShdw blurRad="38100" dist="38100" dir="2700000" algn="tl">
                      <a:srgbClr val="000000">
                        <a:alpha val="43137"/>
                      </a:srgbClr>
                    </a:outerShdw>
                  </a:effectLst>
                  <a:latin typeface="Be Vietnam Pro" pitchFamily="2" charset="0"/>
                </a:rPr>
                <a:t>mạng</a:t>
              </a:r>
              <a:endParaRPr lang="en-US" sz="4200" b="1" spc="105" dirty="0">
                <a:solidFill>
                  <a:srgbClr val="4B3B33"/>
                </a:solidFill>
                <a:effectLst>
                  <a:outerShdw blurRad="38100" dist="38100" dir="2700000" algn="tl">
                    <a:srgbClr val="000000">
                      <a:alpha val="43137"/>
                    </a:srgbClr>
                  </a:outerShdw>
                </a:effectLst>
                <a:latin typeface="Be Vietnam Pro" pitchFamily="2" charset="0"/>
              </a:endParaRPr>
            </a:p>
          </p:txBody>
        </p:sp>
      </p:grpSp>
      <p:grpSp>
        <p:nvGrpSpPr>
          <p:cNvPr id="10" name="Group 9">
            <a:extLst>
              <a:ext uri="{FF2B5EF4-FFF2-40B4-BE49-F238E27FC236}">
                <a16:creationId xmlns:a16="http://schemas.microsoft.com/office/drawing/2014/main" id="{96FA8D3D-B51D-337B-6C25-D3822FF08A82}"/>
              </a:ext>
            </a:extLst>
          </p:cNvPr>
          <p:cNvGrpSpPr/>
          <p:nvPr/>
        </p:nvGrpSpPr>
        <p:grpSpPr>
          <a:xfrm>
            <a:off x="989346" y="-1917124"/>
            <a:ext cx="15606409" cy="1459502"/>
            <a:chOff x="1703363" y="4984149"/>
            <a:chExt cx="15606409" cy="1459502"/>
          </a:xfrm>
        </p:grpSpPr>
        <p:grpSp>
          <p:nvGrpSpPr>
            <p:cNvPr id="11" name="Group 10">
              <a:extLst>
                <a:ext uri="{FF2B5EF4-FFF2-40B4-BE49-F238E27FC236}">
                  <a16:creationId xmlns:a16="http://schemas.microsoft.com/office/drawing/2014/main" id="{E31AA4A9-C7EF-4F39-B7AE-AB4ACFCEE26C}"/>
                </a:ext>
              </a:extLst>
            </p:cNvPr>
            <p:cNvGrpSpPr/>
            <p:nvPr/>
          </p:nvGrpSpPr>
          <p:grpSpPr>
            <a:xfrm>
              <a:off x="1703363" y="5125768"/>
              <a:ext cx="1172182" cy="1172182"/>
              <a:chOff x="1703363" y="5125768"/>
              <a:chExt cx="1172182" cy="1172182"/>
            </a:xfrm>
          </p:grpSpPr>
          <p:sp>
            <p:nvSpPr>
              <p:cNvPr id="14" name="Freeform 9">
                <a:extLst>
                  <a:ext uri="{FF2B5EF4-FFF2-40B4-BE49-F238E27FC236}">
                    <a16:creationId xmlns:a16="http://schemas.microsoft.com/office/drawing/2014/main" id="{22DDEA84-9E7B-380B-9A08-414F077E2481}"/>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15" name="TextBox 10">
                <a:extLst>
                  <a:ext uri="{FF2B5EF4-FFF2-40B4-BE49-F238E27FC236}">
                    <a16:creationId xmlns:a16="http://schemas.microsoft.com/office/drawing/2014/main" id="{C0E799BE-31AE-0231-5622-33895C26A9F5}"/>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13" name="TextBox 19">
              <a:extLst>
                <a:ext uri="{FF2B5EF4-FFF2-40B4-BE49-F238E27FC236}">
                  <a16:creationId xmlns:a16="http://schemas.microsoft.com/office/drawing/2014/main" id="{A1ADEA88-560C-E0C5-B5D7-0DEE35E72F38}"/>
                </a:ext>
              </a:extLst>
            </p:cNvPr>
            <p:cNvSpPr txBox="1"/>
            <p:nvPr/>
          </p:nvSpPr>
          <p:spPr>
            <a:xfrm>
              <a:off x="3530206" y="4984149"/>
              <a:ext cx="13779566" cy="1459502"/>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dirty="0" err="1"/>
                <a:t>Đại</a:t>
              </a:r>
              <a:r>
                <a:rPr lang="en-US" dirty="0"/>
                <a:t> </a:t>
              </a:r>
              <a:r>
                <a:rPr lang="en-US" dirty="0" err="1"/>
                <a:t>đoàn</a:t>
              </a:r>
              <a:r>
                <a:rPr lang="en-US" dirty="0"/>
                <a:t> </a:t>
              </a:r>
              <a:r>
                <a:rPr lang="en-US" dirty="0" err="1"/>
                <a:t>kết</a:t>
              </a:r>
              <a:r>
                <a:rPr lang="en-US" dirty="0"/>
                <a:t> </a:t>
              </a:r>
              <a:r>
                <a:rPr lang="en-US" dirty="0" err="1"/>
                <a:t>dân</a:t>
              </a:r>
              <a:r>
                <a:rPr lang="en-US" dirty="0"/>
                <a:t> </a:t>
              </a:r>
              <a:r>
                <a:rPr lang="en-US" dirty="0" err="1"/>
                <a:t>tộc</a:t>
              </a:r>
              <a:r>
                <a:rPr lang="en-US" dirty="0"/>
                <a:t> là </a:t>
              </a:r>
              <a:r>
                <a:rPr lang="en-US" dirty="0" err="1"/>
                <a:t>mục</a:t>
              </a:r>
              <a:r>
                <a:rPr lang="en-US" dirty="0"/>
                <a:t> </a:t>
              </a:r>
              <a:r>
                <a:rPr lang="en-US" dirty="0" err="1"/>
                <a:t>tiêu</a:t>
              </a:r>
              <a:r>
                <a:rPr lang="en-US" dirty="0"/>
                <a:t>, </a:t>
              </a:r>
              <a:r>
                <a:rPr lang="en-US" dirty="0" err="1"/>
                <a:t>nhiệm</a:t>
              </a:r>
              <a:r>
                <a:rPr lang="en-US" dirty="0"/>
                <a:t> </a:t>
              </a:r>
              <a:r>
                <a:rPr lang="en-US" dirty="0" err="1"/>
                <a:t>vụ</a:t>
              </a:r>
              <a:r>
                <a:rPr lang="en-US" dirty="0"/>
                <a:t> </a:t>
              </a:r>
              <a:r>
                <a:rPr lang="en-US" dirty="0" err="1"/>
                <a:t>hàng</a:t>
              </a:r>
              <a:r>
                <a:rPr lang="en-US" dirty="0"/>
                <a:t> </a:t>
              </a:r>
              <a:r>
                <a:rPr lang="en-US" dirty="0" err="1"/>
                <a:t>đầu</a:t>
              </a:r>
              <a:r>
                <a:rPr lang="en-US" dirty="0"/>
                <a:t> của </a:t>
              </a:r>
              <a:r>
                <a:rPr lang="en-US" dirty="0" err="1"/>
                <a:t>Đảng</a:t>
              </a:r>
              <a:r>
                <a:rPr lang="en-US" dirty="0"/>
                <a:t>, của </a:t>
              </a:r>
              <a:r>
                <a:rPr lang="en-US" dirty="0" err="1"/>
                <a:t>dân</a:t>
              </a:r>
              <a:r>
                <a:rPr lang="en-US" dirty="0"/>
                <a:t> </a:t>
              </a:r>
              <a:r>
                <a:rPr lang="en-US" dirty="0" err="1"/>
                <a:t>tộc</a:t>
              </a:r>
              <a:endParaRPr lang="en-US" dirty="0"/>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5778159" y="3123995"/>
            <a:ext cx="6731683" cy="4039010"/>
          </a:xfrm>
          <a:custGeom>
            <a:avLst/>
            <a:gdLst/>
            <a:ahLst/>
            <a:cxnLst/>
            <a:rect l="l" t="t" r="r" b="b"/>
            <a:pathLst>
              <a:path w="6731683" h="4039010">
                <a:moveTo>
                  <a:pt x="0" y="0"/>
                </a:moveTo>
                <a:lnTo>
                  <a:pt x="6731683" y="0"/>
                </a:lnTo>
                <a:lnTo>
                  <a:pt x="6731683" y="4039010"/>
                </a:lnTo>
                <a:lnTo>
                  <a:pt x="0" y="4039010"/>
                </a:lnTo>
                <a:lnTo>
                  <a:pt x="0" y="0"/>
                </a:lnTo>
                <a:close/>
              </a:path>
            </a:pathLst>
          </a:custGeom>
          <a:blipFill>
            <a:blip r:embed="rId3"/>
            <a:stretch>
              <a:fillRect/>
            </a:stretch>
          </a:blipFill>
          <a:effectLst>
            <a:outerShdw blurRad="63500" sx="102000" sy="102000" algn="ctr" rotWithShape="0">
              <a:prstClr val="black">
                <a:alpha val="40000"/>
              </a:prstClr>
            </a:outerShdw>
          </a:effectLst>
        </p:spPr>
        <p:txBody>
          <a:bodyPr/>
          <a:lstStyle/>
          <a:p>
            <a:endParaRPr lang="en-US"/>
          </a:p>
        </p:txBody>
      </p:sp>
      <p:sp>
        <p:nvSpPr>
          <p:cNvPr id="8" name="TextBox 8"/>
          <p:cNvSpPr txBox="1"/>
          <p:nvPr/>
        </p:nvSpPr>
        <p:spPr>
          <a:xfrm>
            <a:off x="989346" y="7806999"/>
            <a:ext cx="16384254" cy="1588135"/>
          </a:xfrm>
          <a:prstGeom prst="rect">
            <a:avLst/>
          </a:prstGeom>
        </p:spPr>
        <p:txBody>
          <a:bodyPr wrap="square" lIns="0" tIns="0" rIns="0" bIns="0" rtlCol="0" anchor="t">
            <a:spAutoFit/>
          </a:bodyPr>
          <a:lstStyle/>
          <a:p>
            <a:pPr algn="ctr">
              <a:lnSpc>
                <a:spcPts val="6439"/>
              </a:lnSpc>
              <a:spcBef>
                <a:spcPct val="0"/>
              </a:spcBef>
            </a:pPr>
            <a:r>
              <a:rPr lang="en-US" sz="4000" b="1" spc="114" dirty="0" err="1">
                <a:solidFill>
                  <a:srgbClr val="4B3B33"/>
                </a:solidFill>
                <a:latin typeface="+mj-lt"/>
              </a:rPr>
              <a:t>Mục</a:t>
            </a:r>
            <a:r>
              <a:rPr lang="en-US" sz="4000" b="1" spc="114" dirty="0">
                <a:solidFill>
                  <a:srgbClr val="4B3B33"/>
                </a:solidFill>
                <a:latin typeface="+mj-lt"/>
              </a:rPr>
              <a:t> </a:t>
            </a:r>
            <a:r>
              <a:rPr lang="en-US" sz="4000" b="1" spc="114" dirty="0" err="1">
                <a:solidFill>
                  <a:srgbClr val="4B3B33"/>
                </a:solidFill>
                <a:latin typeface="+mj-lt"/>
              </a:rPr>
              <a:t>tiêu</a:t>
            </a:r>
            <a:r>
              <a:rPr lang="en-US" sz="4000" b="1" spc="114" dirty="0">
                <a:solidFill>
                  <a:srgbClr val="4B3B33"/>
                </a:solidFill>
                <a:latin typeface="+mj-lt"/>
              </a:rPr>
              <a:t>, </a:t>
            </a:r>
            <a:r>
              <a:rPr lang="en-US" sz="4000" b="1" spc="114" dirty="0" err="1">
                <a:solidFill>
                  <a:srgbClr val="4B3B33"/>
                </a:solidFill>
                <a:latin typeface="+mj-lt"/>
              </a:rPr>
              <a:t>nhiệm</a:t>
            </a:r>
            <a:r>
              <a:rPr lang="en-US" sz="4000" b="1" spc="114" dirty="0">
                <a:solidFill>
                  <a:srgbClr val="4B3B33"/>
                </a:solidFill>
                <a:latin typeface="+mj-lt"/>
              </a:rPr>
              <a:t> </a:t>
            </a:r>
            <a:r>
              <a:rPr lang="en-US" sz="4000" b="1" spc="114" dirty="0" err="1">
                <a:solidFill>
                  <a:srgbClr val="4B3B33"/>
                </a:solidFill>
                <a:latin typeface="+mj-lt"/>
              </a:rPr>
              <a:t>vụ</a:t>
            </a:r>
            <a:r>
              <a:rPr lang="en-US" sz="4000" b="1" spc="114" dirty="0">
                <a:solidFill>
                  <a:srgbClr val="4B3B33"/>
                </a:solidFill>
                <a:latin typeface="+mj-lt"/>
              </a:rPr>
              <a:t> </a:t>
            </a:r>
            <a:r>
              <a:rPr lang="en-US" sz="4000" b="1" spc="114" dirty="0" err="1">
                <a:solidFill>
                  <a:srgbClr val="4B3B33"/>
                </a:solidFill>
                <a:latin typeface="+mj-lt"/>
              </a:rPr>
              <a:t>hàng</a:t>
            </a:r>
            <a:r>
              <a:rPr lang="en-US" sz="4000" b="1" spc="114" dirty="0">
                <a:solidFill>
                  <a:srgbClr val="4B3B33"/>
                </a:solidFill>
                <a:latin typeface="+mj-lt"/>
              </a:rPr>
              <a:t> </a:t>
            </a:r>
            <a:r>
              <a:rPr lang="en-US" sz="4000" b="1" spc="114" dirty="0" err="1">
                <a:solidFill>
                  <a:srgbClr val="4B3B33"/>
                </a:solidFill>
                <a:latin typeface="+mj-lt"/>
              </a:rPr>
              <a:t>đầu</a:t>
            </a:r>
            <a:r>
              <a:rPr lang="en-US" sz="4000" b="1" spc="114" dirty="0">
                <a:solidFill>
                  <a:srgbClr val="4B3B33"/>
                </a:solidFill>
                <a:latin typeface="+mj-lt"/>
              </a:rPr>
              <a:t> của </a:t>
            </a:r>
            <a:r>
              <a:rPr lang="en-US" sz="4000" b="1" spc="114" dirty="0" err="1">
                <a:solidFill>
                  <a:srgbClr val="4B3B33"/>
                </a:solidFill>
                <a:latin typeface="+mj-lt"/>
              </a:rPr>
              <a:t>Đảng</a:t>
            </a:r>
            <a:r>
              <a:rPr lang="en-US" sz="4000" b="1" spc="114" dirty="0">
                <a:solidFill>
                  <a:srgbClr val="4B3B33"/>
                </a:solidFill>
                <a:latin typeface="+mj-lt"/>
              </a:rPr>
              <a:t> Lao </a:t>
            </a:r>
            <a:r>
              <a:rPr lang="en-US" sz="4000" b="1" spc="114" dirty="0" err="1">
                <a:solidFill>
                  <a:srgbClr val="4B3B33"/>
                </a:solidFill>
                <a:latin typeface="+mj-lt"/>
              </a:rPr>
              <a:t>động</a:t>
            </a:r>
            <a:r>
              <a:rPr lang="en-US" sz="4000" b="1" spc="114" dirty="0">
                <a:solidFill>
                  <a:srgbClr val="4B3B33"/>
                </a:solidFill>
                <a:latin typeface="+mj-lt"/>
              </a:rPr>
              <a:t> </a:t>
            </a:r>
            <a:r>
              <a:rPr lang="en-US" sz="4000" b="1" spc="114" dirty="0" err="1">
                <a:solidFill>
                  <a:srgbClr val="4B3B33"/>
                </a:solidFill>
                <a:latin typeface="+mj-lt"/>
              </a:rPr>
              <a:t>Việt</a:t>
            </a:r>
            <a:r>
              <a:rPr lang="en-US" sz="4000" b="1" spc="114" dirty="0">
                <a:solidFill>
                  <a:srgbClr val="4B3B33"/>
                </a:solidFill>
                <a:latin typeface="+mj-lt"/>
              </a:rPr>
              <a:t> Nam </a:t>
            </a:r>
            <a:r>
              <a:rPr lang="en-US" sz="4000" b="1" spc="114" dirty="0" err="1">
                <a:solidFill>
                  <a:srgbClr val="4B3B33"/>
                </a:solidFill>
                <a:latin typeface="+mj-lt"/>
              </a:rPr>
              <a:t>gồm</a:t>
            </a:r>
            <a:r>
              <a:rPr lang="en-US" sz="4000" b="1" spc="114" dirty="0">
                <a:solidFill>
                  <a:srgbClr val="4B3B33"/>
                </a:solidFill>
                <a:latin typeface="+mj-lt"/>
              </a:rPr>
              <a:t> </a:t>
            </a:r>
            <a:r>
              <a:rPr lang="en-US" sz="4000" b="1" spc="114" dirty="0" err="1">
                <a:solidFill>
                  <a:srgbClr val="4B3B33"/>
                </a:solidFill>
                <a:latin typeface="+mj-lt"/>
              </a:rPr>
              <a:t>tám</a:t>
            </a:r>
            <a:r>
              <a:rPr lang="en-US" sz="4000" b="1" spc="114" dirty="0">
                <a:solidFill>
                  <a:srgbClr val="4B3B33"/>
                </a:solidFill>
                <a:latin typeface="+mj-lt"/>
              </a:rPr>
              <a:t> </a:t>
            </a:r>
            <a:r>
              <a:rPr lang="en-US" sz="4000" b="1" spc="114" dirty="0" err="1">
                <a:solidFill>
                  <a:srgbClr val="4B3B33"/>
                </a:solidFill>
                <a:latin typeface="+mj-lt"/>
              </a:rPr>
              <a:t>chữ</a:t>
            </a:r>
            <a:r>
              <a:rPr lang="en-US" sz="4000" b="1" spc="114" dirty="0">
                <a:solidFill>
                  <a:srgbClr val="4B3B33"/>
                </a:solidFill>
                <a:latin typeface="+mj-lt"/>
              </a:rPr>
              <a:t>: </a:t>
            </a:r>
            <a:r>
              <a:rPr lang="en-US" sz="4000" b="1" i="1" spc="114" dirty="0">
                <a:solidFill>
                  <a:srgbClr val="4B3B33"/>
                </a:solidFill>
                <a:effectLst>
                  <a:outerShdw blurRad="38100" dist="38100" dir="2700000" algn="tl">
                    <a:srgbClr val="000000">
                      <a:alpha val="43137"/>
                    </a:srgbClr>
                  </a:outerShdw>
                </a:effectLst>
                <a:latin typeface="+mj-lt"/>
              </a:rPr>
              <a:t>“</a:t>
            </a:r>
            <a:r>
              <a:rPr lang="en-US" sz="4000" b="1" i="1" spc="114" dirty="0" err="1">
                <a:solidFill>
                  <a:srgbClr val="4B3B33"/>
                </a:solidFill>
                <a:effectLst>
                  <a:outerShdw blurRad="38100" dist="38100" dir="2700000" algn="tl">
                    <a:srgbClr val="000000">
                      <a:alpha val="43137"/>
                    </a:srgbClr>
                  </a:outerShdw>
                </a:effectLst>
                <a:latin typeface="+mj-lt"/>
              </a:rPr>
              <a:t>đoàn</a:t>
            </a:r>
            <a:r>
              <a:rPr lang="en-US" sz="4000" b="1" i="1" spc="114" dirty="0">
                <a:solidFill>
                  <a:srgbClr val="4B3B33"/>
                </a:solidFill>
                <a:effectLst>
                  <a:outerShdw blurRad="38100" dist="38100" dir="2700000" algn="tl">
                    <a:srgbClr val="000000">
                      <a:alpha val="43137"/>
                    </a:srgbClr>
                  </a:outerShdw>
                </a:effectLst>
                <a:latin typeface="+mj-lt"/>
              </a:rPr>
              <a:t> </a:t>
            </a:r>
            <a:r>
              <a:rPr lang="en-US" sz="4000" b="1" i="1" spc="114" dirty="0" err="1">
                <a:solidFill>
                  <a:srgbClr val="4B3B33"/>
                </a:solidFill>
                <a:effectLst>
                  <a:outerShdw blurRad="38100" dist="38100" dir="2700000" algn="tl">
                    <a:srgbClr val="000000">
                      <a:alpha val="43137"/>
                    </a:srgbClr>
                  </a:outerShdw>
                </a:effectLst>
                <a:latin typeface="+mj-lt"/>
              </a:rPr>
              <a:t>kết</a:t>
            </a:r>
            <a:r>
              <a:rPr lang="en-US" sz="4000" b="1" i="1" spc="114" dirty="0">
                <a:solidFill>
                  <a:srgbClr val="4B3B33"/>
                </a:solidFill>
                <a:effectLst>
                  <a:outerShdw blurRad="38100" dist="38100" dir="2700000" algn="tl">
                    <a:srgbClr val="000000">
                      <a:alpha val="43137"/>
                    </a:srgbClr>
                  </a:outerShdw>
                </a:effectLst>
                <a:latin typeface="+mj-lt"/>
              </a:rPr>
              <a:t> </a:t>
            </a:r>
            <a:r>
              <a:rPr lang="en-US" sz="4000" b="1" i="1" spc="114" dirty="0" err="1">
                <a:solidFill>
                  <a:srgbClr val="4B3B33"/>
                </a:solidFill>
                <a:effectLst>
                  <a:outerShdw blurRad="38100" dist="38100" dir="2700000" algn="tl">
                    <a:srgbClr val="000000">
                      <a:alpha val="43137"/>
                    </a:srgbClr>
                  </a:outerShdw>
                </a:effectLst>
                <a:latin typeface="+mj-lt"/>
              </a:rPr>
              <a:t>toàn</a:t>
            </a:r>
            <a:r>
              <a:rPr lang="en-US" sz="4000" b="1" i="1" spc="114" dirty="0">
                <a:solidFill>
                  <a:srgbClr val="4B3B33"/>
                </a:solidFill>
                <a:effectLst>
                  <a:outerShdw blurRad="38100" dist="38100" dir="2700000" algn="tl">
                    <a:srgbClr val="000000">
                      <a:alpha val="43137"/>
                    </a:srgbClr>
                  </a:outerShdw>
                </a:effectLst>
                <a:latin typeface="+mj-lt"/>
              </a:rPr>
              <a:t> </a:t>
            </a:r>
            <a:r>
              <a:rPr lang="en-US" sz="4000" b="1" i="1" spc="114" dirty="0" err="1">
                <a:solidFill>
                  <a:srgbClr val="4B3B33"/>
                </a:solidFill>
                <a:effectLst>
                  <a:outerShdw blurRad="38100" dist="38100" dir="2700000" algn="tl">
                    <a:srgbClr val="000000">
                      <a:alpha val="43137"/>
                    </a:srgbClr>
                  </a:outerShdw>
                </a:effectLst>
                <a:latin typeface="+mj-lt"/>
              </a:rPr>
              <a:t>dân</a:t>
            </a:r>
            <a:r>
              <a:rPr lang="en-US" sz="4000" b="1" i="1" spc="114" dirty="0">
                <a:solidFill>
                  <a:srgbClr val="4B3B33"/>
                </a:solidFill>
                <a:effectLst>
                  <a:outerShdw blurRad="38100" dist="38100" dir="2700000" algn="tl">
                    <a:srgbClr val="000000">
                      <a:alpha val="43137"/>
                    </a:srgbClr>
                  </a:outerShdw>
                </a:effectLst>
                <a:latin typeface="+mj-lt"/>
              </a:rPr>
              <a:t>, </a:t>
            </a:r>
            <a:r>
              <a:rPr lang="en-US" sz="4000" b="1" i="1" spc="114" dirty="0" err="1">
                <a:solidFill>
                  <a:srgbClr val="4B3B33"/>
                </a:solidFill>
                <a:effectLst>
                  <a:outerShdw blurRad="38100" dist="38100" dir="2700000" algn="tl">
                    <a:srgbClr val="000000">
                      <a:alpha val="43137"/>
                    </a:srgbClr>
                  </a:outerShdw>
                </a:effectLst>
                <a:latin typeface="+mj-lt"/>
              </a:rPr>
              <a:t>phụng</a:t>
            </a:r>
            <a:r>
              <a:rPr lang="en-US" sz="4000" b="1" i="1" spc="114" dirty="0">
                <a:solidFill>
                  <a:srgbClr val="4B3B33"/>
                </a:solidFill>
                <a:effectLst>
                  <a:outerShdw blurRad="38100" dist="38100" dir="2700000" algn="tl">
                    <a:srgbClr val="000000">
                      <a:alpha val="43137"/>
                    </a:srgbClr>
                  </a:outerShdw>
                </a:effectLst>
                <a:latin typeface="+mj-lt"/>
              </a:rPr>
              <a:t> </a:t>
            </a:r>
            <a:r>
              <a:rPr lang="en-US" sz="4000" b="1" i="1" spc="114" dirty="0" err="1">
                <a:solidFill>
                  <a:srgbClr val="4B3B33"/>
                </a:solidFill>
                <a:effectLst>
                  <a:outerShdw blurRad="38100" dist="38100" dir="2700000" algn="tl">
                    <a:srgbClr val="000000">
                      <a:alpha val="43137"/>
                    </a:srgbClr>
                  </a:outerShdw>
                </a:effectLst>
                <a:latin typeface="+mj-lt"/>
              </a:rPr>
              <a:t>sự</a:t>
            </a:r>
            <a:r>
              <a:rPr lang="en-US" sz="4000" b="1" i="1" spc="114" dirty="0">
                <a:solidFill>
                  <a:srgbClr val="4B3B33"/>
                </a:solidFill>
                <a:effectLst>
                  <a:outerShdw blurRad="38100" dist="38100" dir="2700000" algn="tl">
                    <a:srgbClr val="000000">
                      <a:alpha val="43137"/>
                    </a:srgbClr>
                  </a:outerShdw>
                </a:effectLst>
                <a:latin typeface="+mj-lt"/>
              </a:rPr>
              <a:t> </a:t>
            </a:r>
            <a:r>
              <a:rPr lang="en-US" sz="4000" b="1" i="1" spc="114" dirty="0" err="1">
                <a:solidFill>
                  <a:srgbClr val="4B3B33"/>
                </a:solidFill>
                <a:effectLst>
                  <a:outerShdw blurRad="38100" dist="38100" dir="2700000" algn="tl">
                    <a:srgbClr val="000000">
                      <a:alpha val="43137"/>
                    </a:srgbClr>
                  </a:outerShdw>
                </a:effectLst>
                <a:latin typeface="+mj-lt"/>
              </a:rPr>
              <a:t>Tổ</a:t>
            </a:r>
            <a:r>
              <a:rPr lang="en-US" sz="4000" b="1" i="1" spc="114" dirty="0">
                <a:solidFill>
                  <a:srgbClr val="4B3B33"/>
                </a:solidFill>
                <a:effectLst>
                  <a:outerShdw blurRad="38100" dist="38100" dir="2700000" algn="tl">
                    <a:srgbClr val="000000">
                      <a:alpha val="43137"/>
                    </a:srgbClr>
                  </a:outerShdw>
                </a:effectLst>
                <a:latin typeface="+mj-lt"/>
              </a:rPr>
              <a:t> </a:t>
            </a:r>
            <a:r>
              <a:rPr lang="en-US" sz="4000" b="1" i="1" spc="114" dirty="0" err="1">
                <a:solidFill>
                  <a:srgbClr val="4B3B33"/>
                </a:solidFill>
                <a:effectLst>
                  <a:outerShdw blurRad="38100" dist="38100" dir="2700000" algn="tl">
                    <a:srgbClr val="000000">
                      <a:alpha val="43137"/>
                    </a:srgbClr>
                  </a:outerShdw>
                </a:effectLst>
                <a:latin typeface="+mj-lt"/>
              </a:rPr>
              <a:t>quốc</a:t>
            </a:r>
            <a:r>
              <a:rPr lang="en-US" sz="4000" b="1" i="1" spc="114" dirty="0">
                <a:solidFill>
                  <a:srgbClr val="4B3B33"/>
                </a:solidFill>
                <a:effectLst>
                  <a:outerShdw blurRad="38100" dist="38100" dir="2700000" algn="tl">
                    <a:srgbClr val="000000">
                      <a:alpha val="43137"/>
                    </a:srgbClr>
                  </a:outerShdw>
                </a:effectLst>
                <a:latin typeface="+mj-lt"/>
              </a:rPr>
              <a:t>”</a:t>
            </a:r>
          </a:p>
        </p:txBody>
      </p:sp>
      <p:grpSp>
        <p:nvGrpSpPr>
          <p:cNvPr id="10" name="Group 9">
            <a:extLst>
              <a:ext uri="{FF2B5EF4-FFF2-40B4-BE49-F238E27FC236}">
                <a16:creationId xmlns:a16="http://schemas.microsoft.com/office/drawing/2014/main" id="{FBD68AA0-BE3B-A96E-CEE5-21FE2DC8BACA}"/>
              </a:ext>
            </a:extLst>
          </p:cNvPr>
          <p:cNvGrpSpPr/>
          <p:nvPr/>
        </p:nvGrpSpPr>
        <p:grpSpPr>
          <a:xfrm>
            <a:off x="989346" y="952500"/>
            <a:ext cx="15606409" cy="1459502"/>
            <a:chOff x="1703363" y="4984149"/>
            <a:chExt cx="15606409" cy="1459502"/>
          </a:xfrm>
        </p:grpSpPr>
        <p:grpSp>
          <p:nvGrpSpPr>
            <p:cNvPr id="11" name="Group 10">
              <a:extLst>
                <a:ext uri="{FF2B5EF4-FFF2-40B4-BE49-F238E27FC236}">
                  <a16:creationId xmlns:a16="http://schemas.microsoft.com/office/drawing/2014/main" id="{D475B7EE-6C4E-C622-6F0A-3FD708EDAC4B}"/>
                </a:ext>
              </a:extLst>
            </p:cNvPr>
            <p:cNvGrpSpPr/>
            <p:nvPr/>
          </p:nvGrpSpPr>
          <p:grpSpPr>
            <a:xfrm>
              <a:off x="1703363" y="5125768"/>
              <a:ext cx="1172182" cy="1172182"/>
              <a:chOff x="1703363" y="5125768"/>
              <a:chExt cx="1172182" cy="1172182"/>
            </a:xfrm>
          </p:grpSpPr>
          <p:sp>
            <p:nvSpPr>
              <p:cNvPr id="13" name="Freeform 9">
                <a:extLst>
                  <a:ext uri="{FF2B5EF4-FFF2-40B4-BE49-F238E27FC236}">
                    <a16:creationId xmlns:a16="http://schemas.microsoft.com/office/drawing/2014/main" id="{A49DB3B8-72BF-F74A-9B2F-256CC477842B}"/>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14" name="TextBox 10">
                <a:extLst>
                  <a:ext uri="{FF2B5EF4-FFF2-40B4-BE49-F238E27FC236}">
                    <a16:creationId xmlns:a16="http://schemas.microsoft.com/office/drawing/2014/main" id="{F1D43BDC-6C36-3D5A-1645-B0D2C5551E13}"/>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12" name="TextBox 19">
              <a:extLst>
                <a:ext uri="{FF2B5EF4-FFF2-40B4-BE49-F238E27FC236}">
                  <a16:creationId xmlns:a16="http://schemas.microsoft.com/office/drawing/2014/main" id="{2B383363-C59D-03D6-8463-A278E2816858}"/>
                </a:ext>
              </a:extLst>
            </p:cNvPr>
            <p:cNvSpPr txBox="1"/>
            <p:nvPr/>
          </p:nvSpPr>
          <p:spPr>
            <a:xfrm>
              <a:off x="3530206" y="4984149"/>
              <a:ext cx="13779566" cy="1459502"/>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dirty="0" err="1"/>
                <a:t>Đại</a:t>
              </a:r>
              <a:r>
                <a:rPr lang="en-US" dirty="0"/>
                <a:t> </a:t>
              </a:r>
              <a:r>
                <a:rPr lang="en-US" dirty="0" err="1"/>
                <a:t>đoàn</a:t>
              </a:r>
              <a:r>
                <a:rPr lang="en-US" dirty="0"/>
                <a:t> </a:t>
              </a:r>
              <a:r>
                <a:rPr lang="en-US" dirty="0" err="1"/>
                <a:t>kết</a:t>
              </a:r>
              <a:r>
                <a:rPr lang="en-US" dirty="0"/>
                <a:t> </a:t>
              </a:r>
              <a:r>
                <a:rPr lang="en-US" dirty="0" err="1"/>
                <a:t>dân</a:t>
              </a:r>
              <a:r>
                <a:rPr lang="en-US" dirty="0"/>
                <a:t> </a:t>
              </a:r>
              <a:r>
                <a:rPr lang="en-US" dirty="0" err="1"/>
                <a:t>tộc</a:t>
              </a:r>
              <a:r>
                <a:rPr lang="en-US" dirty="0"/>
                <a:t> là </a:t>
              </a:r>
              <a:r>
                <a:rPr lang="en-US" dirty="0" err="1"/>
                <a:t>mục</a:t>
              </a:r>
              <a:r>
                <a:rPr lang="en-US" dirty="0"/>
                <a:t> </a:t>
              </a:r>
              <a:r>
                <a:rPr lang="en-US" dirty="0" err="1"/>
                <a:t>tiêu</a:t>
              </a:r>
              <a:r>
                <a:rPr lang="en-US" dirty="0"/>
                <a:t>, </a:t>
              </a:r>
              <a:r>
                <a:rPr lang="en-US" dirty="0" err="1"/>
                <a:t>nhiệm</a:t>
              </a:r>
              <a:r>
                <a:rPr lang="en-US" dirty="0"/>
                <a:t> </a:t>
              </a:r>
              <a:r>
                <a:rPr lang="en-US" dirty="0" err="1"/>
                <a:t>vụ</a:t>
              </a:r>
              <a:r>
                <a:rPr lang="en-US" dirty="0"/>
                <a:t> </a:t>
              </a:r>
              <a:r>
                <a:rPr lang="en-US" dirty="0" err="1"/>
                <a:t>hàng</a:t>
              </a:r>
              <a:r>
                <a:rPr lang="en-US" dirty="0"/>
                <a:t> </a:t>
              </a:r>
              <a:r>
                <a:rPr lang="en-US" dirty="0" err="1"/>
                <a:t>đầu</a:t>
              </a:r>
              <a:r>
                <a:rPr lang="en-US" dirty="0"/>
                <a:t> của </a:t>
              </a:r>
              <a:r>
                <a:rPr lang="en-US" dirty="0" err="1"/>
                <a:t>Đảng</a:t>
              </a:r>
              <a:r>
                <a:rPr lang="en-US" dirty="0"/>
                <a:t>, của </a:t>
              </a:r>
              <a:r>
                <a:rPr lang="en-US" dirty="0" err="1"/>
                <a:t>dân</a:t>
              </a:r>
              <a:r>
                <a:rPr lang="en-US" dirty="0"/>
                <a:t> </a:t>
              </a:r>
              <a:r>
                <a:rPr lang="en-US" dirty="0" err="1"/>
                <a:t>tộc</a:t>
              </a:r>
              <a:endParaRPr lang="en-US" dirty="0"/>
            </a:p>
          </p:txBody>
        </p:sp>
      </p:grpSp>
      <p:sp>
        <p:nvSpPr>
          <p:cNvPr id="2" name="TextBox 19">
            <a:extLst>
              <a:ext uri="{FF2B5EF4-FFF2-40B4-BE49-F238E27FC236}">
                <a16:creationId xmlns:a16="http://schemas.microsoft.com/office/drawing/2014/main" id="{327B6775-3448-F717-2F9A-9BD2E5ACEF12}"/>
              </a:ext>
            </a:extLst>
          </p:cNvPr>
          <p:cNvSpPr txBox="1"/>
          <p:nvPr/>
        </p:nvSpPr>
        <p:spPr>
          <a:xfrm>
            <a:off x="904374" y="-1333500"/>
            <a:ext cx="16479252" cy="857607"/>
          </a:xfrm>
          <a:prstGeom prst="rect">
            <a:avLst/>
          </a:prstGeom>
        </p:spPr>
        <p:txBody>
          <a:bodyPr wrap="square" lIns="0" tIns="0" rIns="0" bIns="0" rtlCol="0" anchor="t">
            <a:spAutoFit/>
          </a:bodyPr>
          <a:lstStyle/>
          <a:p>
            <a:pPr algn="ctr">
              <a:lnSpc>
                <a:spcPts val="5880"/>
              </a:lnSpc>
              <a:spcBef>
                <a:spcPct val="0"/>
              </a:spcBef>
            </a:pPr>
            <a:r>
              <a:rPr lang="en-US" sz="9000" b="1" spc="105" dirty="0">
                <a:solidFill>
                  <a:srgbClr val="4B3B33"/>
                </a:solidFill>
                <a:effectLst>
                  <a:outerShdw blurRad="38100" dist="38100" dir="2700000" algn="tl">
                    <a:srgbClr val="000000">
                      <a:alpha val="43137"/>
                    </a:srgbClr>
                  </a:outerShdw>
                </a:effectLst>
                <a:latin typeface="Be Vietnam Pro" pitchFamily="2" charset="0"/>
              </a:rPr>
              <a:t>Thành </a:t>
            </a:r>
            <a:r>
              <a:rPr lang="en-US" sz="9000" b="1" spc="105" dirty="0" err="1">
                <a:solidFill>
                  <a:srgbClr val="4B3B33"/>
                </a:solidFill>
                <a:effectLst>
                  <a:outerShdw blurRad="38100" dist="38100" dir="2700000" algn="tl">
                    <a:srgbClr val="000000">
                      <a:alpha val="43137"/>
                    </a:srgbClr>
                  </a:outerShdw>
                </a:effectLst>
                <a:latin typeface="Be Vietnam Pro" pitchFamily="2" charset="0"/>
              </a:rPr>
              <a:t>tựu</a:t>
            </a:r>
            <a:r>
              <a:rPr lang="en-US" sz="9000" b="1" spc="105" dirty="0">
                <a:solidFill>
                  <a:srgbClr val="4B3B33"/>
                </a:solidFill>
                <a:effectLst>
                  <a:outerShdw blurRad="38100" dist="38100" dir="2700000" algn="tl">
                    <a:srgbClr val="000000">
                      <a:alpha val="43137"/>
                    </a:srgbClr>
                  </a:outerShdw>
                </a:effectLst>
                <a:latin typeface="Be Vietnam Pro" pitchFamily="2" charset="0"/>
              </a:rPr>
              <a:t> </a:t>
            </a:r>
            <a:r>
              <a:rPr lang="en-US" sz="9000" b="1" spc="105" dirty="0" err="1">
                <a:solidFill>
                  <a:srgbClr val="4B3B33"/>
                </a:solidFill>
                <a:effectLst>
                  <a:outerShdw blurRad="38100" dist="38100" dir="2700000" algn="tl">
                    <a:srgbClr val="000000">
                      <a:alpha val="43137"/>
                    </a:srgbClr>
                  </a:outerShdw>
                </a:effectLst>
                <a:latin typeface="Be Vietnam Pro" pitchFamily="2" charset="0"/>
              </a:rPr>
              <a:t>và</a:t>
            </a:r>
            <a:r>
              <a:rPr lang="en-US" sz="9000" b="1" spc="105" dirty="0">
                <a:solidFill>
                  <a:srgbClr val="4B3B33"/>
                </a:solidFill>
                <a:effectLst>
                  <a:outerShdw blurRad="38100" dist="38100" dir="2700000" algn="tl">
                    <a:srgbClr val="000000">
                      <a:alpha val="43137"/>
                    </a:srgbClr>
                  </a:outerShdw>
                </a:effectLst>
                <a:latin typeface="Be Vietnam Pro" pitchFamily="2" charset="0"/>
              </a:rPr>
              <a:t> ý </a:t>
            </a:r>
            <a:r>
              <a:rPr lang="en-US" sz="9000" b="1" spc="105" dirty="0" err="1">
                <a:solidFill>
                  <a:srgbClr val="4B3B33"/>
                </a:solidFill>
                <a:effectLst>
                  <a:outerShdw blurRad="38100" dist="38100" dir="2700000" algn="tl">
                    <a:srgbClr val="000000">
                      <a:alpha val="43137"/>
                    </a:srgbClr>
                  </a:outerShdw>
                </a:effectLst>
                <a:latin typeface="Be Vietnam Pro" pitchFamily="2" charset="0"/>
              </a:rPr>
              <a:t>nghĩa</a:t>
            </a:r>
            <a:endParaRPr lang="en-US" sz="9000" b="1" spc="105" dirty="0">
              <a:solidFill>
                <a:srgbClr val="4B3B33"/>
              </a:solidFill>
              <a:effectLst>
                <a:outerShdw blurRad="38100" dist="38100" dir="2700000" algn="tl">
                  <a:srgbClr val="000000">
                    <a:alpha val="43137"/>
                  </a:srgbClr>
                </a:outerShdw>
              </a:effectLst>
              <a:latin typeface="Be Vietnam Pro" pitchFamily="2"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4400" y="4152900"/>
            <a:ext cx="16344900" cy="2335448"/>
          </a:xfrm>
          <a:prstGeom prst="rect">
            <a:avLst/>
          </a:prstGeom>
        </p:spPr>
        <p:txBody>
          <a:bodyPr wrap="square" lIns="0" tIns="0" rIns="0" bIns="0" rtlCol="0" anchor="t">
            <a:spAutoFit/>
          </a:bodyPr>
          <a:lstStyle/>
          <a:p>
            <a:pPr>
              <a:lnSpc>
                <a:spcPts val="6160"/>
              </a:lnSpc>
            </a:pPr>
            <a:r>
              <a:rPr lang="en-US" sz="4000" b="1" i="1" spc="110" dirty="0" err="1">
                <a:solidFill>
                  <a:srgbClr val="4B3B33"/>
                </a:solidFill>
                <a:latin typeface="+mj-lt"/>
              </a:rPr>
              <a:t>Trước</a:t>
            </a:r>
            <a:r>
              <a:rPr lang="en-US" sz="4000" b="1" i="1" spc="110" dirty="0">
                <a:solidFill>
                  <a:srgbClr val="4B3B33"/>
                </a:solidFill>
                <a:latin typeface="+mj-lt"/>
              </a:rPr>
              <a:t> </a:t>
            </a:r>
            <a:r>
              <a:rPr lang="en-US" sz="4000" b="1" i="1" spc="110" dirty="0" err="1">
                <a:solidFill>
                  <a:srgbClr val="4B3B33"/>
                </a:solidFill>
                <a:latin typeface="+mj-lt"/>
              </a:rPr>
              <a:t>cách</a:t>
            </a:r>
            <a:r>
              <a:rPr lang="en-US" sz="4000" b="1" i="1" spc="110" dirty="0">
                <a:solidFill>
                  <a:srgbClr val="4B3B33"/>
                </a:solidFill>
                <a:latin typeface="+mj-lt"/>
              </a:rPr>
              <a:t> </a:t>
            </a:r>
            <a:r>
              <a:rPr lang="en-US" sz="4000" b="1" i="1" spc="110" dirty="0" err="1">
                <a:solidFill>
                  <a:srgbClr val="4B3B33"/>
                </a:solidFill>
                <a:latin typeface="+mj-lt"/>
              </a:rPr>
              <a:t>mạng</a:t>
            </a:r>
            <a:r>
              <a:rPr lang="en-US" sz="4000" b="1" i="1" spc="110" dirty="0">
                <a:solidFill>
                  <a:srgbClr val="4B3B33"/>
                </a:solidFill>
                <a:latin typeface="+mj-lt"/>
              </a:rPr>
              <a:t> </a:t>
            </a:r>
            <a:r>
              <a:rPr lang="en-US" sz="4000" b="1" i="1" spc="110" dirty="0" err="1">
                <a:solidFill>
                  <a:srgbClr val="4B3B33"/>
                </a:solidFill>
                <a:latin typeface="+mj-lt"/>
              </a:rPr>
              <a:t>tháng</a:t>
            </a:r>
            <a:r>
              <a:rPr lang="en-US" sz="4000" b="1" i="1" spc="110" dirty="0">
                <a:solidFill>
                  <a:srgbClr val="4B3B33"/>
                </a:solidFill>
                <a:latin typeface="+mj-lt"/>
              </a:rPr>
              <a:t> 8:</a:t>
            </a:r>
          </a:p>
          <a:p>
            <a:pPr marL="949961" lvl="1" indent="-474980">
              <a:lnSpc>
                <a:spcPts val="6160"/>
              </a:lnSpc>
              <a:buFont typeface="Arial"/>
              <a:buChar char="•"/>
            </a:pPr>
            <a:r>
              <a:rPr lang="en-US" sz="4000" b="1" spc="110" dirty="0" err="1">
                <a:solidFill>
                  <a:srgbClr val="4B3B33"/>
                </a:solidFill>
                <a:latin typeface="+mj-lt"/>
              </a:rPr>
              <a:t>Đoàn</a:t>
            </a:r>
            <a:r>
              <a:rPr lang="en-US" sz="4000" b="1" spc="110" dirty="0">
                <a:solidFill>
                  <a:srgbClr val="4B3B33"/>
                </a:solidFill>
                <a:latin typeface="+mj-lt"/>
              </a:rPr>
              <a:t> </a:t>
            </a:r>
            <a:r>
              <a:rPr lang="en-US" sz="4000" b="1" spc="110" dirty="0" err="1">
                <a:solidFill>
                  <a:srgbClr val="4B3B33"/>
                </a:solidFill>
                <a:latin typeface="+mj-lt"/>
              </a:rPr>
              <a:t>kết</a:t>
            </a:r>
            <a:endParaRPr lang="en-US" sz="4000" b="1" spc="110" dirty="0">
              <a:solidFill>
                <a:srgbClr val="4B3B33"/>
              </a:solidFill>
              <a:latin typeface="+mj-lt"/>
            </a:endParaRPr>
          </a:p>
          <a:p>
            <a:pPr marL="949961" lvl="1" indent="-474980">
              <a:lnSpc>
                <a:spcPts val="6160"/>
              </a:lnSpc>
              <a:buFont typeface="Arial"/>
              <a:buChar char="•"/>
            </a:pPr>
            <a:r>
              <a:rPr lang="en-US" sz="4000" b="1" spc="110" dirty="0" err="1">
                <a:solidFill>
                  <a:srgbClr val="4B3B33"/>
                </a:solidFill>
                <a:latin typeface="+mj-lt"/>
              </a:rPr>
              <a:t>Làm</a:t>
            </a:r>
            <a:r>
              <a:rPr lang="en-US" sz="4000" b="1" spc="110" dirty="0">
                <a:solidFill>
                  <a:srgbClr val="4B3B33"/>
                </a:solidFill>
                <a:latin typeface="+mj-lt"/>
              </a:rPr>
              <a:t> </a:t>
            </a:r>
            <a:r>
              <a:rPr lang="en-US" sz="4000" b="1" spc="110" dirty="0" err="1">
                <a:solidFill>
                  <a:srgbClr val="4B3B33"/>
                </a:solidFill>
                <a:latin typeface="+mj-lt"/>
              </a:rPr>
              <a:t>cách</a:t>
            </a:r>
            <a:r>
              <a:rPr lang="en-US" sz="4000" b="1" spc="110" dirty="0">
                <a:solidFill>
                  <a:srgbClr val="4B3B33"/>
                </a:solidFill>
                <a:latin typeface="+mj-lt"/>
              </a:rPr>
              <a:t> </a:t>
            </a:r>
            <a:r>
              <a:rPr lang="en-US" sz="4000" b="1" spc="110" dirty="0" err="1">
                <a:solidFill>
                  <a:srgbClr val="4B3B33"/>
                </a:solidFill>
                <a:latin typeface="+mj-lt"/>
              </a:rPr>
              <a:t>mạng</a:t>
            </a:r>
            <a:r>
              <a:rPr lang="en-US" sz="4000" b="1" spc="110" dirty="0">
                <a:solidFill>
                  <a:srgbClr val="4B3B33"/>
                </a:solidFill>
                <a:latin typeface="+mj-lt"/>
              </a:rPr>
              <a:t> hay </a:t>
            </a:r>
            <a:r>
              <a:rPr lang="en-US" sz="4000" b="1" spc="110" dirty="0" err="1">
                <a:solidFill>
                  <a:srgbClr val="4B3B33"/>
                </a:solidFill>
                <a:latin typeface="+mj-lt"/>
              </a:rPr>
              <a:t>kháng</a:t>
            </a:r>
            <a:r>
              <a:rPr lang="en-US" sz="4000" b="1" spc="110" dirty="0">
                <a:solidFill>
                  <a:srgbClr val="4B3B33"/>
                </a:solidFill>
                <a:latin typeface="+mj-lt"/>
              </a:rPr>
              <a:t> </a:t>
            </a:r>
            <a:r>
              <a:rPr lang="en-US" sz="4000" b="1" spc="110" dirty="0" err="1">
                <a:solidFill>
                  <a:srgbClr val="4B3B33"/>
                </a:solidFill>
                <a:latin typeface="+mj-lt"/>
              </a:rPr>
              <a:t>chiến</a:t>
            </a:r>
            <a:r>
              <a:rPr lang="en-US" sz="4000" b="1" spc="110" dirty="0">
                <a:solidFill>
                  <a:srgbClr val="4B3B33"/>
                </a:solidFill>
                <a:latin typeface="+mj-lt"/>
              </a:rPr>
              <a:t> để </a:t>
            </a:r>
            <a:r>
              <a:rPr lang="en-US" sz="4000" b="1" spc="110" dirty="0" err="1">
                <a:solidFill>
                  <a:srgbClr val="4B3B33"/>
                </a:solidFill>
                <a:latin typeface="+mj-lt"/>
              </a:rPr>
              <a:t>đòi</a:t>
            </a:r>
            <a:r>
              <a:rPr lang="en-US" sz="4000" b="1" spc="110" dirty="0">
                <a:solidFill>
                  <a:srgbClr val="4B3B33"/>
                </a:solidFill>
                <a:latin typeface="+mj-lt"/>
              </a:rPr>
              <a:t> </a:t>
            </a:r>
            <a:r>
              <a:rPr lang="en-US" sz="4000" b="1" spc="110" dirty="0" err="1">
                <a:solidFill>
                  <a:srgbClr val="4B3B33"/>
                </a:solidFill>
                <a:latin typeface="+mj-lt"/>
              </a:rPr>
              <a:t>độc</a:t>
            </a:r>
            <a:r>
              <a:rPr lang="en-US" sz="4000" b="1" spc="110" dirty="0">
                <a:solidFill>
                  <a:srgbClr val="4B3B33"/>
                </a:solidFill>
                <a:latin typeface="+mj-lt"/>
              </a:rPr>
              <a:t> </a:t>
            </a:r>
            <a:r>
              <a:rPr lang="en-US" sz="4000" b="1" spc="110" dirty="0" err="1">
                <a:solidFill>
                  <a:srgbClr val="4B3B33"/>
                </a:solidFill>
                <a:latin typeface="+mj-lt"/>
              </a:rPr>
              <a:t>lập</a:t>
            </a:r>
            <a:endParaRPr lang="en-US" sz="4000" b="1" spc="110" dirty="0">
              <a:solidFill>
                <a:srgbClr val="4B3B33"/>
              </a:solidFill>
              <a:latin typeface="+mj-lt"/>
            </a:endParaRPr>
          </a:p>
        </p:txBody>
      </p:sp>
      <p:grpSp>
        <p:nvGrpSpPr>
          <p:cNvPr id="13" name="Group 12">
            <a:extLst>
              <a:ext uri="{FF2B5EF4-FFF2-40B4-BE49-F238E27FC236}">
                <a16:creationId xmlns:a16="http://schemas.microsoft.com/office/drawing/2014/main" id="{A808B061-080C-045E-1E56-EF8C4562D165}"/>
              </a:ext>
            </a:extLst>
          </p:cNvPr>
          <p:cNvGrpSpPr/>
          <p:nvPr/>
        </p:nvGrpSpPr>
        <p:grpSpPr>
          <a:xfrm>
            <a:off x="989346" y="952500"/>
            <a:ext cx="15606409" cy="1459502"/>
            <a:chOff x="1703363" y="4984149"/>
            <a:chExt cx="15606409" cy="1459502"/>
          </a:xfrm>
        </p:grpSpPr>
        <p:grpSp>
          <p:nvGrpSpPr>
            <p:cNvPr id="14" name="Group 13">
              <a:extLst>
                <a:ext uri="{FF2B5EF4-FFF2-40B4-BE49-F238E27FC236}">
                  <a16:creationId xmlns:a16="http://schemas.microsoft.com/office/drawing/2014/main" id="{48095DAC-A00D-DB5D-03FE-40A3A3DDF45E}"/>
                </a:ext>
              </a:extLst>
            </p:cNvPr>
            <p:cNvGrpSpPr/>
            <p:nvPr/>
          </p:nvGrpSpPr>
          <p:grpSpPr>
            <a:xfrm>
              <a:off x="1703363" y="5125768"/>
              <a:ext cx="1172182" cy="1172182"/>
              <a:chOff x="1703363" y="5125768"/>
              <a:chExt cx="1172182" cy="1172182"/>
            </a:xfrm>
          </p:grpSpPr>
          <p:sp>
            <p:nvSpPr>
              <p:cNvPr id="16" name="Freeform 9">
                <a:extLst>
                  <a:ext uri="{FF2B5EF4-FFF2-40B4-BE49-F238E27FC236}">
                    <a16:creationId xmlns:a16="http://schemas.microsoft.com/office/drawing/2014/main" id="{4FEE692F-E3A5-E8F2-D3EB-36A1AD754B9D}"/>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dirty="0"/>
              </a:p>
            </p:txBody>
          </p:sp>
          <p:sp>
            <p:nvSpPr>
              <p:cNvPr id="17" name="TextBox 10">
                <a:extLst>
                  <a:ext uri="{FF2B5EF4-FFF2-40B4-BE49-F238E27FC236}">
                    <a16:creationId xmlns:a16="http://schemas.microsoft.com/office/drawing/2014/main" id="{A3DFF090-DFC7-BE5C-CC80-C62D925C1543}"/>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15" name="TextBox 19">
              <a:extLst>
                <a:ext uri="{FF2B5EF4-FFF2-40B4-BE49-F238E27FC236}">
                  <a16:creationId xmlns:a16="http://schemas.microsoft.com/office/drawing/2014/main" id="{583D67A3-2B51-C0D7-92D0-9CF9247A1C15}"/>
                </a:ext>
              </a:extLst>
            </p:cNvPr>
            <p:cNvSpPr txBox="1"/>
            <p:nvPr/>
          </p:nvSpPr>
          <p:spPr>
            <a:xfrm>
              <a:off x="3530206" y="4984149"/>
              <a:ext cx="13779566" cy="1459502"/>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dirty="0" err="1"/>
                <a:t>Đại</a:t>
              </a:r>
              <a:r>
                <a:rPr lang="en-US" dirty="0"/>
                <a:t> </a:t>
              </a:r>
              <a:r>
                <a:rPr lang="en-US" dirty="0" err="1"/>
                <a:t>đoàn</a:t>
              </a:r>
              <a:r>
                <a:rPr lang="en-US" dirty="0"/>
                <a:t> </a:t>
              </a:r>
              <a:r>
                <a:rPr lang="en-US" dirty="0" err="1"/>
                <a:t>kết</a:t>
              </a:r>
              <a:r>
                <a:rPr lang="en-US" dirty="0"/>
                <a:t> </a:t>
              </a:r>
              <a:r>
                <a:rPr lang="en-US" dirty="0" err="1"/>
                <a:t>dân</a:t>
              </a:r>
              <a:r>
                <a:rPr lang="en-US" dirty="0"/>
                <a:t> </a:t>
              </a:r>
              <a:r>
                <a:rPr lang="en-US" dirty="0" err="1"/>
                <a:t>tộc</a:t>
              </a:r>
              <a:r>
                <a:rPr lang="en-US" dirty="0"/>
                <a:t> là </a:t>
              </a:r>
              <a:r>
                <a:rPr lang="en-US" dirty="0" err="1"/>
                <a:t>mục</a:t>
              </a:r>
              <a:r>
                <a:rPr lang="en-US" dirty="0"/>
                <a:t> </a:t>
              </a:r>
              <a:r>
                <a:rPr lang="en-US" dirty="0" err="1"/>
                <a:t>tiêu</a:t>
              </a:r>
              <a:r>
                <a:rPr lang="en-US" dirty="0"/>
                <a:t>, </a:t>
              </a:r>
              <a:r>
                <a:rPr lang="en-US" dirty="0" err="1"/>
                <a:t>nhiệm</a:t>
              </a:r>
              <a:r>
                <a:rPr lang="en-US" dirty="0"/>
                <a:t> </a:t>
              </a:r>
              <a:r>
                <a:rPr lang="en-US" dirty="0" err="1"/>
                <a:t>vụ</a:t>
              </a:r>
              <a:r>
                <a:rPr lang="en-US" dirty="0"/>
                <a:t> </a:t>
              </a:r>
              <a:r>
                <a:rPr lang="en-US" dirty="0" err="1"/>
                <a:t>hàng</a:t>
              </a:r>
              <a:r>
                <a:rPr lang="en-US" dirty="0"/>
                <a:t> </a:t>
              </a:r>
              <a:r>
                <a:rPr lang="en-US" dirty="0" err="1"/>
                <a:t>đầu</a:t>
              </a:r>
              <a:r>
                <a:rPr lang="en-US" dirty="0"/>
                <a:t> của </a:t>
              </a:r>
              <a:r>
                <a:rPr lang="en-US" dirty="0" err="1"/>
                <a:t>Đảng</a:t>
              </a:r>
              <a:r>
                <a:rPr lang="en-US" dirty="0"/>
                <a:t>, của </a:t>
              </a:r>
              <a:r>
                <a:rPr lang="en-US" dirty="0" err="1"/>
                <a:t>dân</a:t>
              </a:r>
              <a:r>
                <a:rPr lang="en-US" dirty="0"/>
                <a:t> </a:t>
              </a:r>
              <a:r>
                <a:rPr lang="en-US" dirty="0" err="1"/>
                <a:t>tộc</a:t>
              </a:r>
              <a:endParaRPr lang="en-US"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4400" y="3009900"/>
            <a:ext cx="16344900" cy="5508688"/>
          </a:xfrm>
          <a:prstGeom prst="rect">
            <a:avLst/>
          </a:prstGeom>
        </p:spPr>
        <p:txBody>
          <a:bodyPr wrap="square" lIns="0" tIns="0" rIns="0" bIns="0" rtlCol="0" anchor="t">
            <a:spAutoFit/>
          </a:bodyPr>
          <a:lstStyle/>
          <a:p>
            <a:pPr>
              <a:lnSpc>
                <a:spcPts val="6160"/>
              </a:lnSpc>
            </a:pPr>
            <a:r>
              <a:rPr lang="en-US" sz="4000" b="1" i="1" spc="110" dirty="0" err="1">
                <a:solidFill>
                  <a:srgbClr val="4B3B33"/>
                </a:solidFill>
                <a:latin typeface="+mj-lt"/>
              </a:rPr>
              <a:t>Trước</a:t>
            </a:r>
            <a:r>
              <a:rPr lang="en-US" sz="4000" b="1" i="1" spc="110" dirty="0">
                <a:solidFill>
                  <a:srgbClr val="4B3B33"/>
                </a:solidFill>
                <a:latin typeface="+mj-lt"/>
              </a:rPr>
              <a:t> </a:t>
            </a:r>
            <a:r>
              <a:rPr lang="en-US" sz="4000" b="1" i="1" spc="110" dirty="0" err="1">
                <a:solidFill>
                  <a:srgbClr val="4B3B33"/>
                </a:solidFill>
                <a:latin typeface="+mj-lt"/>
              </a:rPr>
              <a:t>cách</a:t>
            </a:r>
            <a:r>
              <a:rPr lang="en-US" sz="4000" b="1" i="1" spc="110" dirty="0">
                <a:solidFill>
                  <a:srgbClr val="4B3B33"/>
                </a:solidFill>
                <a:latin typeface="+mj-lt"/>
              </a:rPr>
              <a:t> </a:t>
            </a:r>
            <a:r>
              <a:rPr lang="en-US" sz="4000" b="1" i="1" spc="110" dirty="0" err="1">
                <a:solidFill>
                  <a:srgbClr val="4B3B33"/>
                </a:solidFill>
                <a:latin typeface="+mj-lt"/>
              </a:rPr>
              <a:t>mạng</a:t>
            </a:r>
            <a:r>
              <a:rPr lang="en-US" sz="4000" b="1" i="1" spc="110" dirty="0">
                <a:solidFill>
                  <a:srgbClr val="4B3B33"/>
                </a:solidFill>
                <a:latin typeface="+mj-lt"/>
              </a:rPr>
              <a:t> </a:t>
            </a:r>
            <a:r>
              <a:rPr lang="en-US" sz="4000" b="1" i="1" spc="110" dirty="0" err="1">
                <a:solidFill>
                  <a:srgbClr val="4B3B33"/>
                </a:solidFill>
                <a:latin typeface="+mj-lt"/>
              </a:rPr>
              <a:t>tháng</a:t>
            </a:r>
            <a:r>
              <a:rPr lang="en-US" sz="4000" b="1" i="1" spc="110" dirty="0">
                <a:solidFill>
                  <a:srgbClr val="4B3B33"/>
                </a:solidFill>
                <a:latin typeface="+mj-lt"/>
              </a:rPr>
              <a:t> 8:</a:t>
            </a:r>
          </a:p>
          <a:p>
            <a:pPr marL="949961" lvl="1" indent="-474980">
              <a:lnSpc>
                <a:spcPts val="6160"/>
              </a:lnSpc>
              <a:buFont typeface="Arial"/>
              <a:buChar char="•"/>
            </a:pPr>
            <a:r>
              <a:rPr lang="en-US" sz="4000" b="1" spc="110" dirty="0" err="1">
                <a:solidFill>
                  <a:srgbClr val="4B3B33"/>
                </a:solidFill>
                <a:latin typeface="+mj-lt"/>
              </a:rPr>
              <a:t>Đoàn</a:t>
            </a:r>
            <a:r>
              <a:rPr lang="en-US" sz="4000" b="1" spc="110" dirty="0">
                <a:solidFill>
                  <a:srgbClr val="4B3B33"/>
                </a:solidFill>
                <a:latin typeface="+mj-lt"/>
              </a:rPr>
              <a:t> </a:t>
            </a:r>
            <a:r>
              <a:rPr lang="en-US" sz="4000" b="1" spc="110" dirty="0" err="1">
                <a:solidFill>
                  <a:srgbClr val="4B3B33"/>
                </a:solidFill>
                <a:latin typeface="+mj-lt"/>
              </a:rPr>
              <a:t>kết</a:t>
            </a:r>
            <a:endParaRPr lang="en-US" sz="4000" b="1" spc="110" dirty="0">
              <a:solidFill>
                <a:srgbClr val="4B3B33"/>
              </a:solidFill>
              <a:latin typeface="+mj-lt"/>
            </a:endParaRPr>
          </a:p>
          <a:p>
            <a:pPr marL="949961" lvl="1" indent="-474980">
              <a:lnSpc>
                <a:spcPts val="6160"/>
              </a:lnSpc>
              <a:buFont typeface="Arial"/>
              <a:buChar char="•"/>
            </a:pPr>
            <a:r>
              <a:rPr lang="en-US" sz="4000" b="1" spc="110" dirty="0" err="1">
                <a:solidFill>
                  <a:srgbClr val="4B3B33"/>
                </a:solidFill>
                <a:latin typeface="+mj-lt"/>
              </a:rPr>
              <a:t>Làm</a:t>
            </a:r>
            <a:r>
              <a:rPr lang="en-US" sz="4000" b="1" spc="110" dirty="0">
                <a:solidFill>
                  <a:srgbClr val="4B3B33"/>
                </a:solidFill>
                <a:latin typeface="+mj-lt"/>
              </a:rPr>
              <a:t> </a:t>
            </a:r>
            <a:r>
              <a:rPr lang="en-US" sz="4000" b="1" spc="110" dirty="0" err="1">
                <a:solidFill>
                  <a:srgbClr val="4B3B33"/>
                </a:solidFill>
                <a:latin typeface="+mj-lt"/>
              </a:rPr>
              <a:t>cách</a:t>
            </a:r>
            <a:r>
              <a:rPr lang="en-US" sz="4000" b="1" spc="110" dirty="0">
                <a:solidFill>
                  <a:srgbClr val="4B3B33"/>
                </a:solidFill>
                <a:latin typeface="+mj-lt"/>
              </a:rPr>
              <a:t> </a:t>
            </a:r>
            <a:r>
              <a:rPr lang="en-US" sz="4000" b="1" spc="110" dirty="0" err="1">
                <a:solidFill>
                  <a:srgbClr val="4B3B33"/>
                </a:solidFill>
                <a:latin typeface="+mj-lt"/>
              </a:rPr>
              <a:t>mạng</a:t>
            </a:r>
            <a:r>
              <a:rPr lang="en-US" sz="4000" b="1" spc="110" dirty="0">
                <a:solidFill>
                  <a:srgbClr val="4B3B33"/>
                </a:solidFill>
                <a:latin typeface="+mj-lt"/>
              </a:rPr>
              <a:t> hay </a:t>
            </a:r>
            <a:r>
              <a:rPr lang="en-US" sz="4000" b="1" spc="110" dirty="0" err="1">
                <a:solidFill>
                  <a:srgbClr val="4B3B33"/>
                </a:solidFill>
                <a:latin typeface="+mj-lt"/>
              </a:rPr>
              <a:t>kháng</a:t>
            </a:r>
            <a:r>
              <a:rPr lang="en-US" sz="4000" b="1" spc="110" dirty="0">
                <a:solidFill>
                  <a:srgbClr val="4B3B33"/>
                </a:solidFill>
                <a:latin typeface="+mj-lt"/>
              </a:rPr>
              <a:t> </a:t>
            </a:r>
            <a:r>
              <a:rPr lang="en-US" sz="4000" b="1" spc="110" dirty="0" err="1">
                <a:solidFill>
                  <a:srgbClr val="4B3B33"/>
                </a:solidFill>
                <a:latin typeface="+mj-lt"/>
              </a:rPr>
              <a:t>chiến</a:t>
            </a:r>
            <a:r>
              <a:rPr lang="en-US" sz="4000" b="1" spc="110" dirty="0">
                <a:solidFill>
                  <a:srgbClr val="4B3B33"/>
                </a:solidFill>
                <a:latin typeface="+mj-lt"/>
              </a:rPr>
              <a:t> để </a:t>
            </a:r>
            <a:r>
              <a:rPr lang="en-US" sz="4000" b="1" spc="110" dirty="0" err="1">
                <a:solidFill>
                  <a:srgbClr val="4B3B33"/>
                </a:solidFill>
                <a:latin typeface="+mj-lt"/>
              </a:rPr>
              <a:t>đòi</a:t>
            </a:r>
            <a:r>
              <a:rPr lang="en-US" sz="4000" b="1" spc="110" dirty="0">
                <a:solidFill>
                  <a:srgbClr val="4B3B33"/>
                </a:solidFill>
                <a:latin typeface="+mj-lt"/>
              </a:rPr>
              <a:t> </a:t>
            </a:r>
            <a:r>
              <a:rPr lang="en-US" sz="4000" b="1" spc="110" dirty="0" err="1">
                <a:solidFill>
                  <a:srgbClr val="4B3B33"/>
                </a:solidFill>
                <a:latin typeface="+mj-lt"/>
              </a:rPr>
              <a:t>độc</a:t>
            </a:r>
            <a:r>
              <a:rPr lang="en-US" sz="4000" b="1" spc="110" dirty="0">
                <a:solidFill>
                  <a:srgbClr val="4B3B33"/>
                </a:solidFill>
                <a:latin typeface="+mj-lt"/>
              </a:rPr>
              <a:t> </a:t>
            </a:r>
            <a:r>
              <a:rPr lang="en-US" sz="4000" b="1" spc="110" dirty="0" err="1">
                <a:solidFill>
                  <a:srgbClr val="4B3B33"/>
                </a:solidFill>
                <a:latin typeface="+mj-lt"/>
              </a:rPr>
              <a:t>lập</a:t>
            </a:r>
            <a:endParaRPr lang="en-US" sz="4000" b="1" spc="110" dirty="0">
              <a:solidFill>
                <a:srgbClr val="4B3B33"/>
              </a:solidFill>
              <a:latin typeface="+mj-lt"/>
            </a:endParaRPr>
          </a:p>
          <a:p>
            <a:pPr>
              <a:lnSpc>
                <a:spcPts val="6160"/>
              </a:lnSpc>
            </a:pPr>
            <a:r>
              <a:rPr lang="en-US" sz="4000" b="1" i="1" spc="110" dirty="0">
                <a:solidFill>
                  <a:srgbClr val="4B3B33"/>
                </a:solidFill>
                <a:latin typeface="+mj-lt"/>
              </a:rPr>
              <a:t>Sau </a:t>
            </a:r>
            <a:r>
              <a:rPr lang="en-US" sz="4000" b="1" i="1" spc="110" dirty="0" err="1">
                <a:solidFill>
                  <a:srgbClr val="4B3B33"/>
                </a:solidFill>
                <a:latin typeface="+mj-lt"/>
              </a:rPr>
              <a:t>hiệp</a:t>
            </a:r>
            <a:r>
              <a:rPr lang="en-US" sz="4000" b="1" i="1" spc="110" dirty="0">
                <a:solidFill>
                  <a:srgbClr val="4B3B33"/>
                </a:solidFill>
                <a:latin typeface="+mj-lt"/>
              </a:rPr>
              <a:t> </a:t>
            </a:r>
            <a:r>
              <a:rPr lang="en-US" sz="4000" b="1" i="1" spc="110" dirty="0" err="1">
                <a:solidFill>
                  <a:srgbClr val="4B3B33"/>
                </a:solidFill>
                <a:latin typeface="+mj-lt"/>
              </a:rPr>
              <a:t>định</a:t>
            </a:r>
            <a:r>
              <a:rPr lang="en-US" sz="4000" b="1" i="1" spc="110" dirty="0">
                <a:solidFill>
                  <a:srgbClr val="4B3B33"/>
                </a:solidFill>
                <a:latin typeface="+mj-lt"/>
              </a:rPr>
              <a:t> Genève:</a:t>
            </a:r>
          </a:p>
          <a:p>
            <a:pPr marL="949961" lvl="1" indent="-474980">
              <a:lnSpc>
                <a:spcPts val="6160"/>
              </a:lnSpc>
              <a:buFont typeface="Arial"/>
              <a:buChar char="•"/>
            </a:pPr>
            <a:r>
              <a:rPr lang="en-US" sz="4000" b="1" spc="110" dirty="0" err="1">
                <a:solidFill>
                  <a:srgbClr val="4B3B33"/>
                </a:solidFill>
                <a:latin typeface="+mj-lt"/>
              </a:rPr>
              <a:t>Đoàn</a:t>
            </a:r>
            <a:r>
              <a:rPr lang="en-US" sz="4000" b="1" spc="110" dirty="0">
                <a:solidFill>
                  <a:srgbClr val="4B3B33"/>
                </a:solidFill>
                <a:latin typeface="+mj-lt"/>
              </a:rPr>
              <a:t> </a:t>
            </a:r>
            <a:r>
              <a:rPr lang="en-US" sz="4000" b="1" spc="110" dirty="0" err="1">
                <a:solidFill>
                  <a:srgbClr val="4B3B33"/>
                </a:solidFill>
                <a:latin typeface="+mj-lt"/>
              </a:rPr>
              <a:t>kết</a:t>
            </a:r>
            <a:endParaRPr lang="en-US" sz="4000" b="1" spc="110" dirty="0">
              <a:solidFill>
                <a:srgbClr val="4B3B33"/>
              </a:solidFill>
              <a:latin typeface="+mj-lt"/>
            </a:endParaRPr>
          </a:p>
          <a:p>
            <a:pPr marL="949961" lvl="1" indent="-474980">
              <a:lnSpc>
                <a:spcPts val="6160"/>
              </a:lnSpc>
              <a:buFont typeface="Arial"/>
              <a:buChar char="•"/>
            </a:pPr>
            <a:r>
              <a:rPr lang="en-US" sz="4000" b="1" spc="110" dirty="0" err="1">
                <a:solidFill>
                  <a:srgbClr val="4B3B33"/>
                </a:solidFill>
                <a:latin typeface="+mj-lt"/>
              </a:rPr>
              <a:t>Xây</a:t>
            </a:r>
            <a:r>
              <a:rPr lang="en-US" sz="4000" b="1" spc="110" dirty="0">
                <a:solidFill>
                  <a:srgbClr val="4B3B33"/>
                </a:solidFill>
                <a:latin typeface="+mj-lt"/>
              </a:rPr>
              <a:t> </a:t>
            </a:r>
            <a:r>
              <a:rPr lang="en-US" sz="4000" b="1" spc="110" dirty="0" err="1">
                <a:solidFill>
                  <a:srgbClr val="4B3B33"/>
                </a:solidFill>
                <a:latin typeface="+mj-lt"/>
              </a:rPr>
              <a:t>dựng</a:t>
            </a:r>
            <a:r>
              <a:rPr lang="en-US" sz="4000" b="1" spc="110" dirty="0">
                <a:solidFill>
                  <a:srgbClr val="4B3B33"/>
                </a:solidFill>
                <a:latin typeface="+mj-lt"/>
              </a:rPr>
              <a:t> </a:t>
            </a:r>
            <a:r>
              <a:rPr lang="en-US" sz="4000" b="1" spc="110" dirty="0" err="1">
                <a:solidFill>
                  <a:srgbClr val="4B3B33"/>
                </a:solidFill>
                <a:latin typeface="+mj-lt"/>
              </a:rPr>
              <a:t>xã</a:t>
            </a:r>
            <a:r>
              <a:rPr lang="en-US" sz="4000" b="1" spc="110" dirty="0">
                <a:solidFill>
                  <a:srgbClr val="4B3B33"/>
                </a:solidFill>
                <a:latin typeface="+mj-lt"/>
              </a:rPr>
              <a:t> </a:t>
            </a:r>
            <a:r>
              <a:rPr lang="en-US" sz="4000" b="1" spc="110" dirty="0" err="1">
                <a:solidFill>
                  <a:srgbClr val="4B3B33"/>
                </a:solidFill>
                <a:latin typeface="+mj-lt"/>
              </a:rPr>
              <a:t>hội</a:t>
            </a:r>
            <a:r>
              <a:rPr lang="en-US" sz="4000" b="1" spc="110" dirty="0">
                <a:solidFill>
                  <a:srgbClr val="4B3B33"/>
                </a:solidFill>
                <a:latin typeface="+mj-lt"/>
              </a:rPr>
              <a:t> </a:t>
            </a:r>
            <a:r>
              <a:rPr lang="en-US" sz="4000" b="1" spc="110" dirty="0" err="1">
                <a:solidFill>
                  <a:srgbClr val="4B3B33"/>
                </a:solidFill>
                <a:latin typeface="+mj-lt"/>
              </a:rPr>
              <a:t>chủ</a:t>
            </a:r>
            <a:r>
              <a:rPr lang="en-US" sz="4000" b="1" spc="110" dirty="0">
                <a:solidFill>
                  <a:srgbClr val="4B3B33"/>
                </a:solidFill>
                <a:latin typeface="+mj-lt"/>
              </a:rPr>
              <a:t> </a:t>
            </a:r>
            <a:r>
              <a:rPr lang="en-US" sz="4000" b="1" spc="110" dirty="0" err="1">
                <a:solidFill>
                  <a:srgbClr val="4B3B33"/>
                </a:solidFill>
                <a:latin typeface="+mj-lt"/>
              </a:rPr>
              <a:t>nghĩa</a:t>
            </a:r>
            <a:endParaRPr lang="en-US" sz="4000" b="1" spc="110" dirty="0">
              <a:solidFill>
                <a:srgbClr val="4B3B33"/>
              </a:solidFill>
              <a:latin typeface="+mj-lt"/>
            </a:endParaRPr>
          </a:p>
          <a:p>
            <a:pPr marL="949961" lvl="1" indent="-474980">
              <a:lnSpc>
                <a:spcPts val="6160"/>
              </a:lnSpc>
              <a:spcBef>
                <a:spcPct val="0"/>
              </a:spcBef>
              <a:buFont typeface="Arial"/>
              <a:buChar char="•"/>
            </a:pPr>
            <a:r>
              <a:rPr lang="en-US" sz="4000" b="1" spc="110" dirty="0" err="1">
                <a:solidFill>
                  <a:srgbClr val="4B3B33"/>
                </a:solidFill>
                <a:latin typeface="+mj-lt"/>
              </a:rPr>
              <a:t>Đấu</a:t>
            </a:r>
            <a:r>
              <a:rPr lang="en-US" sz="4000" b="1" spc="110" dirty="0">
                <a:solidFill>
                  <a:srgbClr val="4B3B33"/>
                </a:solidFill>
                <a:latin typeface="+mj-lt"/>
              </a:rPr>
              <a:t> </a:t>
            </a:r>
            <a:r>
              <a:rPr lang="en-US" sz="4000" b="1" spc="110" dirty="0" err="1">
                <a:solidFill>
                  <a:srgbClr val="4B3B33"/>
                </a:solidFill>
                <a:latin typeface="+mj-lt"/>
              </a:rPr>
              <a:t>tranh</a:t>
            </a:r>
            <a:r>
              <a:rPr lang="en-US" sz="4000" b="1" spc="110" dirty="0">
                <a:solidFill>
                  <a:srgbClr val="4B3B33"/>
                </a:solidFill>
                <a:latin typeface="+mj-lt"/>
              </a:rPr>
              <a:t> </a:t>
            </a:r>
            <a:r>
              <a:rPr lang="en-US" sz="4000" b="1" spc="110" dirty="0" err="1">
                <a:solidFill>
                  <a:srgbClr val="4B3B33"/>
                </a:solidFill>
                <a:latin typeface="+mj-lt"/>
              </a:rPr>
              <a:t>thống</a:t>
            </a:r>
            <a:r>
              <a:rPr lang="en-US" sz="4000" b="1" spc="110" dirty="0">
                <a:solidFill>
                  <a:srgbClr val="4B3B33"/>
                </a:solidFill>
                <a:latin typeface="+mj-lt"/>
              </a:rPr>
              <a:t> </a:t>
            </a:r>
            <a:r>
              <a:rPr lang="en-US" sz="4000" b="1" spc="110" dirty="0" err="1">
                <a:solidFill>
                  <a:srgbClr val="4B3B33"/>
                </a:solidFill>
                <a:latin typeface="+mj-lt"/>
              </a:rPr>
              <a:t>nhất</a:t>
            </a:r>
            <a:r>
              <a:rPr lang="en-US" sz="4000" b="1" spc="110" dirty="0">
                <a:solidFill>
                  <a:srgbClr val="4B3B33"/>
                </a:solidFill>
                <a:latin typeface="+mj-lt"/>
              </a:rPr>
              <a:t> </a:t>
            </a:r>
            <a:r>
              <a:rPr lang="en-US" sz="4000" b="1" spc="110" dirty="0" err="1">
                <a:solidFill>
                  <a:srgbClr val="4B3B33"/>
                </a:solidFill>
                <a:latin typeface="+mj-lt"/>
              </a:rPr>
              <a:t>nước</a:t>
            </a:r>
            <a:r>
              <a:rPr lang="en-US" sz="4000" b="1" spc="110" dirty="0">
                <a:solidFill>
                  <a:srgbClr val="4B3B33"/>
                </a:solidFill>
                <a:latin typeface="+mj-lt"/>
              </a:rPr>
              <a:t> nhà</a:t>
            </a:r>
          </a:p>
        </p:txBody>
      </p:sp>
      <p:grpSp>
        <p:nvGrpSpPr>
          <p:cNvPr id="13" name="Group 12">
            <a:extLst>
              <a:ext uri="{FF2B5EF4-FFF2-40B4-BE49-F238E27FC236}">
                <a16:creationId xmlns:a16="http://schemas.microsoft.com/office/drawing/2014/main" id="{A808B061-080C-045E-1E56-EF8C4562D165}"/>
              </a:ext>
            </a:extLst>
          </p:cNvPr>
          <p:cNvGrpSpPr/>
          <p:nvPr/>
        </p:nvGrpSpPr>
        <p:grpSpPr>
          <a:xfrm>
            <a:off x="989346" y="952500"/>
            <a:ext cx="15606409" cy="1459502"/>
            <a:chOff x="1703363" y="4984149"/>
            <a:chExt cx="15606409" cy="1459502"/>
          </a:xfrm>
        </p:grpSpPr>
        <p:grpSp>
          <p:nvGrpSpPr>
            <p:cNvPr id="14" name="Group 13">
              <a:extLst>
                <a:ext uri="{FF2B5EF4-FFF2-40B4-BE49-F238E27FC236}">
                  <a16:creationId xmlns:a16="http://schemas.microsoft.com/office/drawing/2014/main" id="{48095DAC-A00D-DB5D-03FE-40A3A3DDF45E}"/>
                </a:ext>
              </a:extLst>
            </p:cNvPr>
            <p:cNvGrpSpPr/>
            <p:nvPr/>
          </p:nvGrpSpPr>
          <p:grpSpPr>
            <a:xfrm>
              <a:off x="1703363" y="5125768"/>
              <a:ext cx="1172182" cy="1172182"/>
              <a:chOff x="1703363" y="5125768"/>
              <a:chExt cx="1172182" cy="1172182"/>
            </a:xfrm>
          </p:grpSpPr>
          <p:sp>
            <p:nvSpPr>
              <p:cNvPr id="16" name="Freeform 9">
                <a:extLst>
                  <a:ext uri="{FF2B5EF4-FFF2-40B4-BE49-F238E27FC236}">
                    <a16:creationId xmlns:a16="http://schemas.microsoft.com/office/drawing/2014/main" id="{4FEE692F-E3A5-E8F2-D3EB-36A1AD754B9D}"/>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17" name="TextBox 10">
                <a:extLst>
                  <a:ext uri="{FF2B5EF4-FFF2-40B4-BE49-F238E27FC236}">
                    <a16:creationId xmlns:a16="http://schemas.microsoft.com/office/drawing/2014/main" id="{A3DFF090-DFC7-BE5C-CC80-C62D925C1543}"/>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15" name="TextBox 19">
              <a:extLst>
                <a:ext uri="{FF2B5EF4-FFF2-40B4-BE49-F238E27FC236}">
                  <a16:creationId xmlns:a16="http://schemas.microsoft.com/office/drawing/2014/main" id="{583D67A3-2B51-C0D7-92D0-9CF9247A1C15}"/>
                </a:ext>
              </a:extLst>
            </p:cNvPr>
            <p:cNvSpPr txBox="1"/>
            <p:nvPr/>
          </p:nvSpPr>
          <p:spPr>
            <a:xfrm>
              <a:off x="3530206" y="4984149"/>
              <a:ext cx="13779566" cy="1459502"/>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dirty="0" err="1"/>
                <a:t>Đại</a:t>
              </a:r>
              <a:r>
                <a:rPr lang="en-US" dirty="0"/>
                <a:t> </a:t>
              </a:r>
              <a:r>
                <a:rPr lang="en-US" dirty="0" err="1"/>
                <a:t>đoàn</a:t>
              </a:r>
              <a:r>
                <a:rPr lang="en-US" dirty="0"/>
                <a:t> </a:t>
              </a:r>
              <a:r>
                <a:rPr lang="en-US" dirty="0" err="1"/>
                <a:t>kết</a:t>
              </a:r>
              <a:r>
                <a:rPr lang="en-US" dirty="0"/>
                <a:t> </a:t>
              </a:r>
              <a:r>
                <a:rPr lang="en-US" dirty="0" err="1"/>
                <a:t>dân</a:t>
              </a:r>
              <a:r>
                <a:rPr lang="en-US" dirty="0"/>
                <a:t> </a:t>
              </a:r>
              <a:r>
                <a:rPr lang="en-US" dirty="0" err="1"/>
                <a:t>tộc</a:t>
              </a:r>
              <a:r>
                <a:rPr lang="en-US" dirty="0"/>
                <a:t> là </a:t>
              </a:r>
              <a:r>
                <a:rPr lang="en-US" dirty="0" err="1"/>
                <a:t>mục</a:t>
              </a:r>
              <a:r>
                <a:rPr lang="en-US" dirty="0"/>
                <a:t> </a:t>
              </a:r>
              <a:r>
                <a:rPr lang="en-US" dirty="0" err="1"/>
                <a:t>tiêu</a:t>
              </a:r>
              <a:r>
                <a:rPr lang="en-US" dirty="0"/>
                <a:t>, </a:t>
              </a:r>
              <a:r>
                <a:rPr lang="en-US" dirty="0" err="1"/>
                <a:t>nhiệm</a:t>
              </a:r>
              <a:r>
                <a:rPr lang="en-US" dirty="0"/>
                <a:t> </a:t>
              </a:r>
              <a:r>
                <a:rPr lang="en-US" dirty="0" err="1"/>
                <a:t>vụ</a:t>
              </a:r>
              <a:r>
                <a:rPr lang="en-US" dirty="0"/>
                <a:t> </a:t>
              </a:r>
              <a:r>
                <a:rPr lang="en-US" dirty="0" err="1"/>
                <a:t>hàng</a:t>
              </a:r>
              <a:r>
                <a:rPr lang="en-US" dirty="0"/>
                <a:t> </a:t>
              </a:r>
              <a:r>
                <a:rPr lang="en-US" dirty="0" err="1"/>
                <a:t>đầu</a:t>
              </a:r>
              <a:r>
                <a:rPr lang="en-US" dirty="0"/>
                <a:t> của </a:t>
              </a:r>
              <a:r>
                <a:rPr lang="en-US" dirty="0" err="1"/>
                <a:t>Đảng</a:t>
              </a:r>
              <a:r>
                <a:rPr lang="en-US" dirty="0"/>
                <a:t>, của </a:t>
              </a:r>
              <a:r>
                <a:rPr lang="en-US" dirty="0" err="1"/>
                <a:t>dân</a:t>
              </a:r>
              <a:r>
                <a:rPr lang="en-US" dirty="0"/>
                <a:t> </a:t>
              </a:r>
              <a:r>
                <a:rPr lang="en-US" dirty="0" err="1"/>
                <a:t>tộc</a:t>
              </a:r>
              <a:endParaRPr lang="en-US" dirty="0"/>
            </a:p>
          </p:txBody>
        </p:sp>
      </p:grpSp>
    </p:spTree>
    <p:extLst>
      <p:ext uri="{BB962C8B-B14F-4D97-AF65-F5344CB8AC3E}">
        <p14:creationId xmlns:p14="http://schemas.microsoft.com/office/powerpoint/2010/main" val="27747783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animEffect transition="in" filter="fade">
                                      <p:cBhvr>
                                        <p:cTn id="11" dur="500"/>
                                        <p:tgtEl>
                                          <p:spTgt spid="7">
                                            <p:txEl>
                                              <p:pRg st="4" end="4"/>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808B061-080C-045E-1E56-EF8C4562D165}"/>
              </a:ext>
            </a:extLst>
          </p:cNvPr>
          <p:cNvGrpSpPr/>
          <p:nvPr/>
        </p:nvGrpSpPr>
        <p:grpSpPr>
          <a:xfrm>
            <a:off x="989346" y="952500"/>
            <a:ext cx="15606409" cy="1459502"/>
            <a:chOff x="1703363" y="4984149"/>
            <a:chExt cx="15606409" cy="1459502"/>
          </a:xfrm>
        </p:grpSpPr>
        <p:grpSp>
          <p:nvGrpSpPr>
            <p:cNvPr id="14" name="Group 13">
              <a:extLst>
                <a:ext uri="{FF2B5EF4-FFF2-40B4-BE49-F238E27FC236}">
                  <a16:creationId xmlns:a16="http://schemas.microsoft.com/office/drawing/2014/main" id="{48095DAC-A00D-DB5D-03FE-40A3A3DDF45E}"/>
                </a:ext>
              </a:extLst>
            </p:cNvPr>
            <p:cNvGrpSpPr/>
            <p:nvPr/>
          </p:nvGrpSpPr>
          <p:grpSpPr>
            <a:xfrm>
              <a:off x="1703363" y="5125768"/>
              <a:ext cx="1172182" cy="1172182"/>
              <a:chOff x="1703363" y="5125768"/>
              <a:chExt cx="1172182" cy="1172182"/>
            </a:xfrm>
          </p:grpSpPr>
          <p:sp>
            <p:nvSpPr>
              <p:cNvPr id="16" name="Freeform 9">
                <a:extLst>
                  <a:ext uri="{FF2B5EF4-FFF2-40B4-BE49-F238E27FC236}">
                    <a16:creationId xmlns:a16="http://schemas.microsoft.com/office/drawing/2014/main" id="{4FEE692F-E3A5-E8F2-D3EB-36A1AD754B9D}"/>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17" name="TextBox 10">
                <a:extLst>
                  <a:ext uri="{FF2B5EF4-FFF2-40B4-BE49-F238E27FC236}">
                    <a16:creationId xmlns:a16="http://schemas.microsoft.com/office/drawing/2014/main" id="{A3DFF090-DFC7-BE5C-CC80-C62D925C1543}"/>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b</a:t>
                </a:r>
              </a:p>
            </p:txBody>
          </p:sp>
        </p:grpSp>
        <p:sp>
          <p:nvSpPr>
            <p:cNvPr id="15" name="TextBox 19">
              <a:extLst>
                <a:ext uri="{FF2B5EF4-FFF2-40B4-BE49-F238E27FC236}">
                  <a16:creationId xmlns:a16="http://schemas.microsoft.com/office/drawing/2014/main" id="{583D67A3-2B51-C0D7-92D0-9CF9247A1C15}"/>
                </a:ext>
              </a:extLst>
            </p:cNvPr>
            <p:cNvSpPr txBox="1"/>
            <p:nvPr/>
          </p:nvSpPr>
          <p:spPr>
            <a:xfrm>
              <a:off x="3530206" y="4984149"/>
              <a:ext cx="13779566" cy="1459502"/>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dirty="0" err="1"/>
                <a:t>Đại</a:t>
              </a:r>
              <a:r>
                <a:rPr lang="en-US" dirty="0"/>
                <a:t> </a:t>
              </a:r>
              <a:r>
                <a:rPr lang="en-US" dirty="0" err="1"/>
                <a:t>đoàn</a:t>
              </a:r>
              <a:r>
                <a:rPr lang="en-US" dirty="0"/>
                <a:t> </a:t>
              </a:r>
              <a:r>
                <a:rPr lang="en-US" dirty="0" err="1"/>
                <a:t>kết</a:t>
              </a:r>
              <a:r>
                <a:rPr lang="en-US" dirty="0"/>
                <a:t> </a:t>
              </a:r>
              <a:r>
                <a:rPr lang="en-US" dirty="0" err="1"/>
                <a:t>dân</a:t>
              </a:r>
              <a:r>
                <a:rPr lang="en-US" dirty="0"/>
                <a:t> </a:t>
              </a:r>
              <a:r>
                <a:rPr lang="en-US" dirty="0" err="1"/>
                <a:t>tộc</a:t>
              </a:r>
              <a:r>
                <a:rPr lang="en-US" dirty="0"/>
                <a:t> là </a:t>
              </a:r>
              <a:r>
                <a:rPr lang="en-US" dirty="0" err="1"/>
                <a:t>mục</a:t>
              </a:r>
              <a:r>
                <a:rPr lang="en-US" dirty="0"/>
                <a:t> </a:t>
              </a:r>
              <a:r>
                <a:rPr lang="en-US" dirty="0" err="1"/>
                <a:t>tiêu</a:t>
              </a:r>
              <a:r>
                <a:rPr lang="en-US" dirty="0"/>
                <a:t>, </a:t>
              </a:r>
              <a:r>
                <a:rPr lang="en-US" dirty="0" err="1"/>
                <a:t>nhiệm</a:t>
              </a:r>
              <a:r>
                <a:rPr lang="en-US" dirty="0"/>
                <a:t> </a:t>
              </a:r>
              <a:r>
                <a:rPr lang="en-US" dirty="0" err="1"/>
                <a:t>vụ</a:t>
              </a:r>
              <a:r>
                <a:rPr lang="en-US" dirty="0"/>
                <a:t> </a:t>
              </a:r>
              <a:r>
                <a:rPr lang="en-US" dirty="0" err="1"/>
                <a:t>hàng</a:t>
              </a:r>
              <a:r>
                <a:rPr lang="en-US" dirty="0"/>
                <a:t> </a:t>
              </a:r>
              <a:r>
                <a:rPr lang="en-US" dirty="0" err="1"/>
                <a:t>đầu</a:t>
              </a:r>
              <a:r>
                <a:rPr lang="en-US" dirty="0"/>
                <a:t> của </a:t>
              </a:r>
              <a:r>
                <a:rPr lang="en-US" dirty="0" err="1"/>
                <a:t>Đảng</a:t>
              </a:r>
              <a:r>
                <a:rPr lang="en-US" dirty="0"/>
                <a:t>, của </a:t>
              </a:r>
              <a:r>
                <a:rPr lang="en-US" dirty="0" err="1"/>
                <a:t>dân</a:t>
              </a:r>
              <a:r>
                <a:rPr lang="en-US" dirty="0"/>
                <a:t> </a:t>
              </a:r>
              <a:r>
                <a:rPr lang="en-US" dirty="0" err="1"/>
                <a:t>tộc</a:t>
              </a:r>
              <a:endParaRPr lang="en-US" dirty="0"/>
            </a:p>
          </p:txBody>
        </p:sp>
      </p:grpSp>
      <p:sp>
        <p:nvSpPr>
          <p:cNvPr id="2" name="TextBox 7">
            <a:extLst>
              <a:ext uri="{FF2B5EF4-FFF2-40B4-BE49-F238E27FC236}">
                <a16:creationId xmlns:a16="http://schemas.microsoft.com/office/drawing/2014/main" id="{B0600D6F-706B-7F52-4A3D-1F0204DF33E5}"/>
              </a:ext>
            </a:extLst>
          </p:cNvPr>
          <p:cNvSpPr txBox="1"/>
          <p:nvPr/>
        </p:nvSpPr>
        <p:spPr>
          <a:xfrm>
            <a:off x="914400" y="4991100"/>
            <a:ext cx="16459200" cy="1536065"/>
          </a:xfrm>
          <a:prstGeom prst="rect">
            <a:avLst/>
          </a:prstGeom>
        </p:spPr>
        <p:txBody>
          <a:bodyPr wrap="square" lIns="0" tIns="0" rIns="0" bIns="0" rtlCol="0" anchor="t">
            <a:spAutoFit/>
          </a:bodyPr>
          <a:lstStyle/>
          <a:p>
            <a:pPr algn="ctr">
              <a:lnSpc>
                <a:spcPts val="6160"/>
              </a:lnSpc>
            </a:pPr>
            <a:r>
              <a:rPr lang="en-US" sz="4400" b="1" i="1" spc="110" dirty="0">
                <a:solidFill>
                  <a:srgbClr val="4B3B33"/>
                </a:solidFill>
                <a:effectLst>
                  <a:outerShdw blurRad="38100" dist="38100" dir="2700000" algn="tl">
                    <a:srgbClr val="000000">
                      <a:alpha val="43137"/>
                    </a:srgbClr>
                  </a:outerShdw>
                </a:effectLst>
                <a:latin typeface="+mj-lt"/>
              </a:rPr>
              <a:t>“ </a:t>
            </a:r>
            <a:r>
              <a:rPr lang="en-US" sz="4400" b="1" i="1" spc="110" dirty="0" err="1">
                <a:solidFill>
                  <a:srgbClr val="4B3B33"/>
                </a:solidFill>
                <a:effectLst>
                  <a:outerShdw blurRad="38100" dist="38100" dir="2700000" algn="tl">
                    <a:srgbClr val="000000">
                      <a:alpha val="43137"/>
                    </a:srgbClr>
                  </a:outerShdw>
                </a:effectLst>
                <a:latin typeface="+mj-lt"/>
              </a:rPr>
              <a:t>Cách</a:t>
            </a:r>
            <a:r>
              <a:rPr lang="en-US" sz="4400" b="1" i="1" spc="110" dirty="0">
                <a:solidFill>
                  <a:srgbClr val="4B3B33"/>
                </a:solidFill>
                <a:effectLst>
                  <a:outerShdw blurRad="38100" dist="38100" dir="2700000" algn="tl">
                    <a:srgbClr val="000000">
                      <a:alpha val="43137"/>
                    </a:srgbClr>
                  </a:outerShdw>
                </a:effectLst>
                <a:latin typeface="+mj-lt"/>
              </a:rPr>
              <a:t> </a:t>
            </a:r>
            <a:r>
              <a:rPr lang="en-US" sz="4400" b="1" i="1" spc="110" dirty="0" err="1">
                <a:solidFill>
                  <a:srgbClr val="4B3B33"/>
                </a:solidFill>
                <a:effectLst>
                  <a:outerShdw blurRad="38100" dist="38100" dir="2700000" algn="tl">
                    <a:srgbClr val="000000">
                      <a:alpha val="43137"/>
                    </a:srgbClr>
                  </a:outerShdw>
                </a:effectLst>
                <a:latin typeface="+mj-lt"/>
              </a:rPr>
              <a:t>mạng</a:t>
            </a:r>
            <a:r>
              <a:rPr lang="en-US" sz="4400" b="1" i="1" spc="110" dirty="0">
                <a:solidFill>
                  <a:srgbClr val="4B3B33"/>
                </a:solidFill>
                <a:effectLst>
                  <a:outerShdw blurRad="38100" dist="38100" dir="2700000" algn="tl">
                    <a:srgbClr val="000000">
                      <a:alpha val="43137"/>
                    </a:srgbClr>
                  </a:outerShdw>
                </a:effectLst>
                <a:latin typeface="+mj-lt"/>
              </a:rPr>
              <a:t> là </a:t>
            </a:r>
            <a:r>
              <a:rPr lang="en-US" sz="4400" b="1" i="1" spc="110" dirty="0" err="1">
                <a:solidFill>
                  <a:srgbClr val="4B3B33"/>
                </a:solidFill>
                <a:effectLst>
                  <a:outerShdw blurRad="38100" dist="38100" dir="2700000" algn="tl">
                    <a:srgbClr val="000000">
                      <a:alpha val="43137"/>
                    </a:srgbClr>
                  </a:outerShdw>
                </a:effectLst>
                <a:latin typeface="+mj-lt"/>
              </a:rPr>
              <a:t>sự</a:t>
            </a:r>
            <a:r>
              <a:rPr lang="en-US" sz="4400" b="1" i="1" spc="110" dirty="0">
                <a:solidFill>
                  <a:srgbClr val="4B3B33"/>
                </a:solidFill>
                <a:effectLst>
                  <a:outerShdw blurRad="38100" dist="38100" dir="2700000" algn="tl">
                    <a:srgbClr val="000000">
                      <a:alpha val="43137"/>
                    </a:srgbClr>
                  </a:outerShdw>
                </a:effectLst>
                <a:latin typeface="+mj-lt"/>
              </a:rPr>
              <a:t> </a:t>
            </a:r>
            <a:r>
              <a:rPr lang="en-US" sz="4400" b="1" i="1" spc="110" dirty="0" err="1">
                <a:solidFill>
                  <a:srgbClr val="4B3B33"/>
                </a:solidFill>
                <a:effectLst>
                  <a:outerShdw blurRad="38100" dist="38100" dir="2700000" algn="tl">
                    <a:srgbClr val="000000">
                      <a:alpha val="43137"/>
                    </a:srgbClr>
                  </a:outerShdw>
                </a:effectLst>
                <a:latin typeface="+mj-lt"/>
              </a:rPr>
              <a:t>nghiệp</a:t>
            </a:r>
            <a:r>
              <a:rPr lang="en-US" sz="4400" b="1" i="1" spc="110" dirty="0">
                <a:solidFill>
                  <a:srgbClr val="4B3B33"/>
                </a:solidFill>
                <a:effectLst>
                  <a:outerShdw blurRad="38100" dist="38100" dir="2700000" algn="tl">
                    <a:srgbClr val="000000">
                      <a:alpha val="43137"/>
                    </a:srgbClr>
                  </a:outerShdw>
                </a:effectLst>
                <a:latin typeface="+mj-lt"/>
              </a:rPr>
              <a:t> của </a:t>
            </a:r>
            <a:r>
              <a:rPr lang="en-US" sz="4400" b="1" i="1" spc="110" dirty="0" err="1">
                <a:solidFill>
                  <a:srgbClr val="4B3B33"/>
                </a:solidFill>
                <a:effectLst>
                  <a:outerShdw blurRad="38100" dist="38100" dir="2700000" algn="tl">
                    <a:srgbClr val="000000">
                      <a:alpha val="43137"/>
                    </a:srgbClr>
                  </a:outerShdw>
                </a:effectLst>
                <a:latin typeface="+mj-lt"/>
              </a:rPr>
              <a:t>quần</a:t>
            </a:r>
            <a:r>
              <a:rPr lang="en-US" sz="4400" b="1" i="1" spc="110" dirty="0">
                <a:solidFill>
                  <a:srgbClr val="4B3B33"/>
                </a:solidFill>
                <a:effectLst>
                  <a:outerShdw blurRad="38100" dist="38100" dir="2700000" algn="tl">
                    <a:srgbClr val="000000">
                      <a:alpha val="43137"/>
                    </a:srgbClr>
                  </a:outerShdw>
                </a:effectLst>
                <a:latin typeface="+mj-lt"/>
              </a:rPr>
              <a:t> </a:t>
            </a:r>
            <a:r>
              <a:rPr lang="en-US" sz="4400" b="1" i="1" spc="110" dirty="0" err="1">
                <a:solidFill>
                  <a:srgbClr val="4B3B33"/>
                </a:solidFill>
                <a:effectLst>
                  <a:outerShdw blurRad="38100" dist="38100" dir="2700000" algn="tl">
                    <a:srgbClr val="000000">
                      <a:alpha val="43137"/>
                    </a:srgbClr>
                  </a:outerShdw>
                </a:effectLst>
                <a:latin typeface="+mj-lt"/>
              </a:rPr>
              <a:t>chúng</a:t>
            </a:r>
            <a:r>
              <a:rPr lang="en-US" sz="4400" b="1" i="1" spc="110" dirty="0">
                <a:solidFill>
                  <a:srgbClr val="4B3B33"/>
                </a:solidFill>
                <a:effectLst>
                  <a:outerShdw blurRad="38100" dist="38100" dir="2700000" algn="tl">
                    <a:srgbClr val="000000">
                      <a:alpha val="43137"/>
                    </a:srgbClr>
                  </a:outerShdw>
                </a:effectLst>
                <a:latin typeface="+mj-lt"/>
              </a:rPr>
              <a:t>,</a:t>
            </a:r>
          </a:p>
          <a:p>
            <a:pPr algn="ctr">
              <a:lnSpc>
                <a:spcPts val="6160"/>
              </a:lnSpc>
            </a:pPr>
            <a:r>
              <a:rPr lang="en-US" sz="4400" b="1" i="1" spc="110" dirty="0" err="1">
                <a:solidFill>
                  <a:srgbClr val="4B3B33"/>
                </a:solidFill>
                <a:effectLst>
                  <a:outerShdw blurRad="38100" dist="38100" dir="2700000" algn="tl">
                    <a:srgbClr val="000000">
                      <a:alpha val="43137"/>
                    </a:srgbClr>
                  </a:outerShdw>
                </a:effectLst>
                <a:latin typeface="+mj-lt"/>
              </a:rPr>
              <a:t>phải</a:t>
            </a:r>
            <a:r>
              <a:rPr lang="en-US" sz="4400" b="1" i="1" spc="110" dirty="0">
                <a:solidFill>
                  <a:srgbClr val="4B3B33"/>
                </a:solidFill>
                <a:effectLst>
                  <a:outerShdw blurRad="38100" dist="38100" dir="2700000" algn="tl">
                    <a:srgbClr val="000000">
                      <a:alpha val="43137"/>
                    </a:srgbClr>
                  </a:outerShdw>
                </a:effectLst>
                <a:latin typeface="+mj-lt"/>
              </a:rPr>
              <a:t> do </a:t>
            </a:r>
            <a:r>
              <a:rPr lang="en-US" sz="4400" b="1" i="1" spc="110" dirty="0" err="1">
                <a:solidFill>
                  <a:srgbClr val="4B3B33"/>
                </a:solidFill>
                <a:effectLst>
                  <a:outerShdw blurRad="38100" dist="38100" dir="2700000" algn="tl">
                    <a:srgbClr val="000000">
                      <a:alpha val="43137"/>
                    </a:srgbClr>
                  </a:outerShdw>
                </a:effectLst>
                <a:latin typeface="+mj-lt"/>
              </a:rPr>
              <a:t>quần</a:t>
            </a:r>
            <a:r>
              <a:rPr lang="en-US" sz="4400" b="1" i="1" spc="110" dirty="0">
                <a:solidFill>
                  <a:srgbClr val="4B3B33"/>
                </a:solidFill>
                <a:effectLst>
                  <a:outerShdw blurRad="38100" dist="38100" dir="2700000" algn="tl">
                    <a:srgbClr val="000000">
                      <a:alpha val="43137"/>
                    </a:srgbClr>
                  </a:outerShdw>
                </a:effectLst>
                <a:latin typeface="+mj-lt"/>
              </a:rPr>
              <a:t> </a:t>
            </a:r>
            <a:r>
              <a:rPr lang="en-US" sz="4400" b="1" i="1" spc="110" dirty="0" err="1">
                <a:solidFill>
                  <a:srgbClr val="4B3B33"/>
                </a:solidFill>
                <a:effectLst>
                  <a:outerShdw blurRad="38100" dist="38100" dir="2700000" algn="tl">
                    <a:srgbClr val="000000">
                      <a:alpha val="43137"/>
                    </a:srgbClr>
                  </a:outerShdw>
                </a:effectLst>
                <a:latin typeface="+mj-lt"/>
              </a:rPr>
              <a:t>chúng</a:t>
            </a:r>
            <a:r>
              <a:rPr lang="en-US" sz="4400" b="1" i="1" spc="110" dirty="0">
                <a:solidFill>
                  <a:srgbClr val="4B3B33"/>
                </a:solidFill>
                <a:effectLst>
                  <a:outerShdw blurRad="38100" dist="38100" dir="2700000" algn="tl">
                    <a:srgbClr val="000000">
                      <a:alpha val="43137"/>
                    </a:srgbClr>
                  </a:outerShdw>
                </a:effectLst>
                <a:latin typeface="+mj-lt"/>
              </a:rPr>
              <a:t>, </a:t>
            </a:r>
            <a:r>
              <a:rPr lang="en-US" sz="4400" b="1" i="1" spc="110" dirty="0" err="1">
                <a:solidFill>
                  <a:srgbClr val="4B3B33"/>
                </a:solidFill>
                <a:effectLst>
                  <a:outerShdw blurRad="38100" dist="38100" dir="2700000" algn="tl">
                    <a:srgbClr val="000000">
                      <a:alpha val="43137"/>
                    </a:srgbClr>
                  </a:outerShdw>
                </a:effectLst>
                <a:latin typeface="+mj-lt"/>
              </a:rPr>
              <a:t>vì</a:t>
            </a:r>
            <a:r>
              <a:rPr lang="en-US" sz="4400" b="1" i="1" spc="110" dirty="0">
                <a:solidFill>
                  <a:srgbClr val="4B3B33"/>
                </a:solidFill>
                <a:effectLst>
                  <a:outerShdw blurRad="38100" dist="38100" dir="2700000" algn="tl">
                    <a:srgbClr val="000000">
                      <a:alpha val="43137"/>
                    </a:srgbClr>
                  </a:outerShdw>
                </a:effectLst>
                <a:latin typeface="+mj-lt"/>
              </a:rPr>
              <a:t> </a:t>
            </a:r>
            <a:r>
              <a:rPr lang="en-US" sz="4400" b="1" i="1" spc="110" dirty="0" err="1">
                <a:solidFill>
                  <a:srgbClr val="4B3B33"/>
                </a:solidFill>
                <a:effectLst>
                  <a:outerShdw blurRad="38100" dist="38100" dir="2700000" algn="tl">
                    <a:srgbClr val="000000">
                      <a:alpha val="43137"/>
                    </a:srgbClr>
                  </a:outerShdw>
                </a:effectLst>
                <a:latin typeface="+mj-lt"/>
              </a:rPr>
              <a:t>quần</a:t>
            </a:r>
            <a:r>
              <a:rPr lang="en-US" sz="4400" b="1" i="1" spc="110" dirty="0">
                <a:solidFill>
                  <a:srgbClr val="4B3B33"/>
                </a:solidFill>
                <a:effectLst>
                  <a:outerShdw blurRad="38100" dist="38100" dir="2700000" algn="tl">
                    <a:srgbClr val="000000">
                      <a:alpha val="43137"/>
                    </a:srgbClr>
                  </a:outerShdw>
                </a:effectLst>
                <a:latin typeface="+mj-lt"/>
              </a:rPr>
              <a:t> </a:t>
            </a:r>
            <a:r>
              <a:rPr lang="en-US" sz="4400" b="1" i="1" spc="110" dirty="0" err="1">
                <a:solidFill>
                  <a:srgbClr val="4B3B33"/>
                </a:solidFill>
                <a:effectLst>
                  <a:outerShdw blurRad="38100" dist="38100" dir="2700000" algn="tl">
                    <a:srgbClr val="000000">
                      <a:alpha val="43137"/>
                    </a:srgbClr>
                  </a:outerShdw>
                </a:effectLst>
                <a:latin typeface="+mj-lt"/>
              </a:rPr>
              <a:t>chúng</a:t>
            </a:r>
            <a:r>
              <a:rPr lang="en-US" sz="4400" b="1" i="1" spc="110" dirty="0">
                <a:solidFill>
                  <a:srgbClr val="4B3B33"/>
                </a:solidFill>
                <a:effectLst>
                  <a:outerShdw blurRad="38100" dist="38100" dir="2700000" algn="tl">
                    <a:srgbClr val="000000">
                      <a:alpha val="43137"/>
                    </a:srgbClr>
                  </a:outerShdw>
                </a:effectLst>
                <a:latin typeface="+mj-lt"/>
              </a:rPr>
              <a:t>”</a:t>
            </a:r>
          </a:p>
        </p:txBody>
      </p:sp>
      <p:grpSp>
        <p:nvGrpSpPr>
          <p:cNvPr id="3" name="Group 2">
            <a:extLst>
              <a:ext uri="{FF2B5EF4-FFF2-40B4-BE49-F238E27FC236}">
                <a16:creationId xmlns:a16="http://schemas.microsoft.com/office/drawing/2014/main" id="{9F5A5361-269C-F12C-4C3F-850281016BE2}"/>
              </a:ext>
            </a:extLst>
          </p:cNvPr>
          <p:cNvGrpSpPr/>
          <p:nvPr/>
        </p:nvGrpSpPr>
        <p:grpSpPr>
          <a:xfrm>
            <a:off x="1013915" y="-1871284"/>
            <a:ext cx="15641578" cy="1172182"/>
            <a:chOff x="1703363" y="7176816"/>
            <a:chExt cx="15641578" cy="1172182"/>
          </a:xfrm>
        </p:grpSpPr>
        <p:sp>
          <p:nvSpPr>
            <p:cNvPr id="4" name="TextBox 19">
              <a:extLst>
                <a:ext uri="{FF2B5EF4-FFF2-40B4-BE49-F238E27FC236}">
                  <a16:creationId xmlns:a16="http://schemas.microsoft.com/office/drawing/2014/main" id="{D7EDF2E9-D833-2DBA-A5E5-2E079A5E0133}"/>
                </a:ext>
              </a:extLst>
            </p:cNvPr>
            <p:cNvSpPr txBox="1"/>
            <p:nvPr/>
          </p:nvSpPr>
          <p:spPr>
            <a:xfrm>
              <a:off x="3565375" y="7390273"/>
              <a:ext cx="13779566" cy="716415"/>
            </a:xfrm>
            <a:prstGeom prst="rect">
              <a:avLst/>
            </a:prstGeom>
          </p:spPr>
          <p:txBody>
            <a:bodyPr lIns="0" tIns="0" rIns="0" bIns="0" rtlCol="0" anchor="t">
              <a:spAutoFit/>
            </a:bodyPr>
            <a:lstStyle>
              <a:defPPr>
                <a:defRPr lang="en-US"/>
              </a:defPPr>
              <a:lvl1pPr>
                <a:lnSpc>
                  <a:spcPts val="5880"/>
                </a:lnSpc>
                <a:spcBef>
                  <a:spcPct val="0"/>
                </a:spcBef>
                <a:defRPr sz="4200" b="1" spc="105">
                  <a:solidFill>
                    <a:srgbClr val="4B3B33"/>
                  </a:solidFill>
                  <a:effectLst>
                    <a:outerShdw blurRad="38100" dist="38100" dir="2700000" algn="tl">
                      <a:srgbClr val="000000">
                        <a:alpha val="43137"/>
                      </a:srgbClr>
                    </a:outerShdw>
                  </a:effectLst>
                  <a:latin typeface="Be Vietnam Pro" pitchFamily="2" charset="0"/>
                </a:defRPr>
              </a:lvl1pPr>
            </a:lstStyle>
            <a:p>
              <a:r>
                <a:rPr lang="en-US" dirty="0"/>
                <a:t>Liên </a:t>
              </a:r>
              <a:r>
                <a:rPr lang="en-US" dirty="0" err="1"/>
                <a:t>hệ</a:t>
              </a:r>
              <a:r>
                <a:rPr lang="en-US" dirty="0"/>
                <a:t> bản </a:t>
              </a:r>
              <a:r>
                <a:rPr lang="en-US" dirty="0" err="1"/>
                <a:t>thân</a:t>
              </a:r>
              <a:endParaRPr lang="en-US" dirty="0"/>
            </a:p>
          </p:txBody>
        </p:sp>
        <p:grpSp>
          <p:nvGrpSpPr>
            <p:cNvPr id="5" name="Group 4">
              <a:extLst>
                <a:ext uri="{FF2B5EF4-FFF2-40B4-BE49-F238E27FC236}">
                  <a16:creationId xmlns:a16="http://schemas.microsoft.com/office/drawing/2014/main" id="{0D4710D6-F77F-47E1-02D0-6B719E5066F8}"/>
                </a:ext>
              </a:extLst>
            </p:cNvPr>
            <p:cNvGrpSpPr/>
            <p:nvPr/>
          </p:nvGrpSpPr>
          <p:grpSpPr>
            <a:xfrm>
              <a:off x="1703363" y="7176816"/>
              <a:ext cx="1172182" cy="1172182"/>
              <a:chOff x="1703363" y="5125768"/>
              <a:chExt cx="1172182" cy="1172182"/>
            </a:xfrm>
          </p:grpSpPr>
          <p:sp>
            <p:nvSpPr>
              <p:cNvPr id="6" name="Freeform 9">
                <a:extLst>
                  <a:ext uri="{FF2B5EF4-FFF2-40B4-BE49-F238E27FC236}">
                    <a16:creationId xmlns:a16="http://schemas.microsoft.com/office/drawing/2014/main" id="{33ADDD02-0E39-EFE4-6BFD-70545253B980}"/>
                  </a:ext>
                </a:extLst>
              </p:cNvPr>
              <p:cNvSpPr/>
              <p:nvPr/>
            </p:nvSpPr>
            <p:spPr>
              <a:xfrm>
                <a:off x="1703363" y="5125768"/>
                <a:ext cx="1172182" cy="1172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3B33"/>
              </a:solidFill>
              <a:effectLst>
                <a:outerShdw blurRad="63500" sx="102000" sy="102000" algn="ctr" rotWithShape="0">
                  <a:prstClr val="black">
                    <a:alpha val="40000"/>
                  </a:prstClr>
                </a:outerShdw>
              </a:effectLst>
            </p:spPr>
            <p:txBody>
              <a:bodyPr/>
              <a:lstStyle/>
              <a:p>
                <a:endParaRPr lang="en-US"/>
              </a:p>
            </p:txBody>
          </p:sp>
          <p:sp>
            <p:nvSpPr>
              <p:cNvPr id="7" name="TextBox 10">
                <a:extLst>
                  <a:ext uri="{FF2B5EF4-FFF2-40B4-BE49-F238E27FC236}">
                    <a16:creationId xmlns:a16="http://schemas.microsoft.com/office/drawing/2014/main" id="{2C0A8D8E-58AE-809B-6F6F-E89FE1728463}"/>
                  </a:ext>
                </a:extLst>
              </p:cNvPr>
              <p:cNvSpPr txBox="1"/>
              <p:nvPr/>
            </p:nvSpPr>
            <p:spPr>
              <a:xfrm>
                <a:off x="1813255" y="5208187"/>
                <a:ext cx="952398" cy="1007344"/>
              </a:xfrm>
              <a:prstGeom prst="rect">
                <a:avLst/>
              </a:prstGeom>
            </p:spPr>
            <p:txBody>
              <a:bodyPr lIns="50800" tIns="50800" rIns="50800" bIns="50800" rtlCol="0" anchor="ctr"/>
              <a:lstStyle/>
              <a:p>
                <a:pPr algn="ctr">
                  <a:lnSpc>
                    <a:spcPts val="3158"/>
                  </a:lnSpc>
                </a:pPr>
                <a:r>
                  <a:rPr lang="en-US" sz="4000" b="1" spc="56" dirty="0">
                    <a:solidFill>
                      <a:srgbClr val="FFFFFF"/>
                    </a:solidFill>
                    <a:effectLst>
                      <a:outerShdw blurRad="38100" dist="38100" dir="2700000" algn="tl">
                        <a:srgbClr val="000000">
                          <a:alpha val="43137"/>
                        </a:srgbClr>
                      </a:outerShdw>
                    </a:effectLst>
                    <a:latin typeface="Be Vietnam Pro" pitchFamily="2" charset="0"/>
                  </a:rPr>
                  <a:t>c</a:t>
                </a:r>
              </a:p>
            </p:txBody>
          </p:sp>
        </p:grpSp>
      </p:grpSp>
    </p:spTree>
    <p:extLst>
      <p:ext uri="{BB962C8B-B14F-4D97-AF65-F5344CB8AC3E}">
        <p14:creationId xmlns:p14="http://schemas.microsoft.com/office/powerpoint/2010/main" val="2874663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alphaModFix amt="26000"/>
          </a:blip>
          <a:stretch>
            <a:fillRect l="-24892" t="-24621" b="-22751"/>
          </a:stretch>
        </a:blipFill>
      </a:spPr>
      <a:bodyPr/>
      <a:lstStyle>
        <a:defPPr algn="l">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1901</Words>
  <Application>Microsoft Office PowerPoint</Application>
  <PresentationFormat>Custom</PresentationFormat>
  <Paragraphs>218</Paragraphs>
  <Slides>30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Arial</vt:lpstr>
      <vt:lpstr>Wingdings</vt:lpstr>
      <vt:lpstr>Be Vietnam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Tư tưởng Hồ Chí Minh</dc:title>
  <cp:lastModifiedBy>MAI NGUYEN HOANG</cp:lastModifiedBy>
  <cp:revision>9</cp:revision>
  <dcterms:created xsi:type="dcterms:W3CDTF">2006-08-16T00:00:00Z</dcterms:created>
  <dcterms:modified xsi:type="dcterms:W3CDTF">2023-12-11T14:57:25Z</dcterms:modified>
  <dc:identifier>DAF1I91JgUI</dc:identifier>
</cp:coreProperties>
</file>